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885" r:id="rId2"/>
    <p:sldMasterId id="2147483895" r:id="rId3"/>
    <p:sldMasterId id="2147483905" r:id="rId4"/>
  </p:sldMasterIdLst>
  <p:notesMasterIdLst>
    <p:notesMasterId r:id="rId10"/>
  </p:notesMasterIdLst>
  <p:sldIdLst>
    <p:sldId id="268" r:id="rId5"/>
    <p:sldId id="269" r:id="rId6"/>
    <p:sldId id="274" r:id="rId7"/>
    <p:sldId id="275" r:id="rId8"/>
    <p:sldId id="272"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 E" initials="E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C439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380" autoAdjust="0"/>
  </p:normalViewPr>
  <p:slideViewPr>
    <p:cSldViewPr snapToGrid="0">
      <p:cViewPr varScale="1">
        <p:scale>
          <a:sx n="119" d="100"/>
          <a:sy n="119" d="100"/>
        </p:scale>
        <p:origin x="96" y="3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1350A-E770-4E80-A450-E0004103C489}" type="doc">
      <dgm:prSet loTypeId="urn:microsoft.com/office/officeart/2005/8/layout/chart3" loCatId="cycle" qsTypeId="urn:microsoft.com/office/officeart/2005/8/quickstyle/simple1" qsCatId="simple" csTypeId="urn:microsoft.com/office/officeart/2005/8/colors/accent1_2" csCatId="accent1" phldr="1"/>
      <dgm:spPr/>
    </dgm:pt>
    <dgm:pt modelId="{1FACC25E-EA13-41EC-9B0E-B93934AF3EBA}">
      <dgm:prSet phldrT="[Text]"/>
      <dgm:spPr/>
      <dgm:t>
        <a:bodyPr/>
        <a:lstStyle/>
        <a:p>
          <a:r>
            <a:rPr lang="sv-SE" b="1" dirty="0" smtClean="0"/>
            <a:t>National minoritets under international </a:t>
          </a:r>
          <a:r>
            <a:rPr lang="sv-SE" b="1" dirty="0" err="1" smtClean="0"/>
            <a:t>law</a:t>
          </a:r>
          <a:r>
            <a:rPr lang="sv-SE" b="1" dirty="0" smtClean="0"/>
            <a:t> / national </a:t>
          </a:r>
          <a:r>
            <a:rPr lang="sv-SE" b="1" dirty="0" err="1" smtClean="0"/>
            <a:t>law</a:t>
          </a:r>
          <a:r>
            <a:rPr lang="sv-SE" b="1" dirty="0" smtClean="0"/>
            <a:t> </a:t>
          </a:r>
          <a:endParaRPr lang="sv-SE" b="1" dirty="0"/>
        </a:p>
      </dgm:t>
    </dgm:pt>
    <dgm:pt modelId="{B4F53B40-285A-4632-AC7A-5C5771BD10B3}" type="parTrans" cxnId="{140DC4BC-EDB9-4F67-80C0-50D0FCBFE371}">
      <dgm:prSet/>
      <dgm:spPr/>
      <dgm:t>
        <a:bodyPr/>
        <a:lstStyle/>
        <a:p>
          <a:endParaRPr lang="sv-SE"/>
        </a:p>
      </dgm:t>
    </dgm:pt>
    <dgm:pt modelId="{D5EDD249-AE10-4DA4-9EF1-1F7B681B61C9}" type="sibTrans" cxnId="{140DC4BC-EDB9-4F67-80C0-50D0FCBFE371}">
      <dgm:prSet/>
      <dgm:spPr/>
      <dgm:t>
        <a:bodyPr/>
        <a:lstStyle/>
        <a:p>
          <a:endParaRPr lang="sv-SE"/>
        </a:p>
      </dgm:t>
    </dgm:pt>
    <dgm:pt modelId="{A315BFF8-8930-4942-8180-F421A4A82620}">
      <dgm:prSet phldrT="[Text]"/>
      <dgm:spPr/>
      <dgm:t>
        <a:bodyPr/>
        <a:lstStyle/>
        <a:p>
          <a:r>
            <a:rPr lang="sv-SE" b="0" i="0" u="none" dirty="0" smtClean="0"/>
            <a:t>IFLA: </a:t>
          </a:r>
          <a:r>
            <a:rPr lang="sv-SE" b="0" i="0" u="none" dirty="0" err="1" smtClean="0"/>
            <a:t>Indigenous</a:t>
          </a:r>
          <a:r>
            <a:rPr lang="sv-SE" b="0" i="0" u="none" dirty="0" smtClean="0"/>
            <a:t> </a:t>
          </a:r>
          <a:r>
            <a:rPr lang="sv-SE" b="0" i="0" u="none" dirty="0" err="1" smtClean="0"/>
            <a:t>Matters</a:t>
          </a:r>
          <a:r>
            <a:rPr lang="sv-SE" b="0" i="0" u="none" dirty="0" smtClean="0"/>
            <a:t> </a:t>
          </a:r>
          <a:r>
            <a:rPr lang="sv-SE" b="0" i="0" u="none" dirty="0" err="1" smtClean="0"/>
            <a:t>Section</a:t>
          </a:r>
          <a:endParaRPr lang="sv-SE" dirty="0"/>
        </a:p>
      </dgm:t>
    </dgm:pt>
    <dgm:pt modelId="{AA92FD50-EAC1-4760-BA05-3D990978EBAC}" type="parTrans" cxnId="{37DB36EA-5932-4EAF-887E-9CFAD51B9978}">
      <dgm:prSet/>
      <dgm:spPr/>
      <dgm:t>
        <a:bodyPr/>
        <a:lstStyle/>
        <a:p>
          <a:endParaRPr lang="sv-SE"/>
        </a:p>
      </dgm:t>
    </dgm:pt>
    <dgm:pt modelId="{ACDF98D0-767A-41B5-A175-AA72533BBB04}" type="sibTrans" cxnId="{37DB36EA-5932-4EAF-887E-9CFAD51B9978}">
      <dgm:prSet/>
      <dgm:spPr/>
      <dgm:t>
        <a:bodyPr/>
        <a:lstStyle/>
        <a:p>
          <a:endParaRPr lang="sv-SE"/>
        </a:p>
      </dgm:t>
    </dgm:pt>
    <dgm:pt modelId="{7D6E98FD-87C8-4B63-84EC-4586F19DA518}">
      <dgm:prSet phldrT="[Text]"/>
      <dgm:spPr/>
      <dgm:t>
        <a:bodyPr/>
        <a:lstStyle/>
        <a:p>
          <a:r>
            <a:rPr lang="sv-SE" b="0" i="0" u="none" dirty="0" smtClean="0"/>
            <a:t>IFLA: </a:t>
          </a:r>
          <a:r>
            <a:rPr lang="sv-SE" b="0" i="0" u="none" dirty="0" err="1" smtClean="0"/>
            <a:t>Library</a:t>
          </a:r>
          <a:r>
            <a:rPr lang="sv-SE" b="0" i="0" u="none" dirty="0" smtClean="0"/>
            <a:t> Services to </a:t>
          </a:r>
          <a:r>
            <a:rPr lang="sv-SE" b="0" i="0" u="none" dirty="0" err="1" smtClean="0"/>
            <a:t>Multicultural</a:t>
          </a:r>
          <a:r>
            <a:rPr lang="sv-SE" b="0" i="0" u="none" dirty="0" smtClean="0"/>
            <a:t> Populations </a:t>
          </a:r>
          <a:r>
            <a:rPr lang="sv-SE" b="0" i="0" u="none" dirty="0" err="1" smtClean="0"/>
            <a:t>Section</a:t>
          </a:r>
          <a:endParaRPr lang="sv-SE" dirty="0"/>
        </a:p>
      </dgm:t>
    </dgm:pt>
    <dgm:pt modelId="{3BCDA488-9F08-408A-A324-8C9CAB9E430C}" type="parTrans" cxnId="{3B91C01C-8CA6-492F-A60E-04DAA1A94564}">
      <dgm:prSet/>
      <dgm:spPr/>
      <dgm:t>
        <a:bodyPr/>
        <a:lstStyle/>
        <a:p>
          <a:endParaRPr lang="sv-SE"/>
        </a:p>
      </dgm:t>
    </dgm:pt>
    <dgm:pt modelId="{9F324A7B-6938-4942-8EBC-C649C666FE24}" type="sibTrans" cxnId="{3B91C01C-8CA6-492F-A60E-04DAA1A94564}">
      <dgm:prSet/>
      <dgm:spPr/>
      <dgm:t>
        <a:bodyPr/>
        <a:lstStyle/>
        <a:p>
          <a:endParaRPr lang="sv-SE"/>
        </a:p>
      </dgm:t>
    </dgm:pt>
    <dgm:pt modelId="{20D39F62-E690-439D-854E-28EE9A0960D4}" type="pres">
      <dgm:prSet presAssocID="{28C1350A-E770-4E80-A450-E0004103C489}" presName="compositeShape" presStyleCnt="0">
        <dgm:presLayoutVars>
          <dgm:chMax val="7"/>
          <dgm:dir/>
          <dgm:resizeHandles val="exact"/>
        </dgm:presLayoutVars>
      </dgm:prSet>
      <dgm:spPr/>
    </dgm:pt>
    <dgm:pt modelId="{559B1B36-F5D5-4C7B-B90A-C5A4C676F2B5}" type="pres">
      <dgm:prSet presAssocID="{28C1350A-E770-4E80-A450-E0004103C489}" presName="wedge1" presStyleLbl="node1" presStyleIdx="0" presStyleCnt="3" custLinFactNeighborX="8710" custLinFactNeighborY="869"/>
      <dgm:spPr/>
      <dgm:t>
        <a:bodyPr/>
        <a:lstStyle/>
        <a:p>
          <a:endParaRPr lang="sv-SE"/>
        </a:p>
      </dgm:t>
    </dgm:pt>
    <dgm:pt modelId="{484A8F77-9C42-41F9-9F65-394B57F062BB}" type="pres">
      <dgm:prSet presAssocID="{28C1350A-E770-4E80-A450-E0004103C489}" presName="wedge1Tx" presStyleLbl="node1" presStyleIdx="0" presStyleCnt="3">
        <dgm:presLayoutVars>
          <dgm:chMax val="0"/>
          <dgm:chPref val="0"/>
          <dgm:bulletEnabled val="1"/>
        </dgm:presLayoutVars>
      </dgm:prSet>
      <dgm:spPr/>
      <dgm:t>
        <a:bodyPr/>
        <a:lstStyle/>
        <a:p>
          <a:endParaRPr lang="sv-SE"/>
        </a:p>
      </dgm:t>
    </dgm:pt>
    <dgm:pt modelId="{0370D0F8-F427-4117-8961-CE46E6992D44}" type="pres">
      <dgm:prSet presAssocID="{28C1350A-E770-4E80-A450-E0004103C489}" presName="wedge2" presStyleLbl="node1" presStyleIdx="1" presStyleCnt="3"/>
      <dgm:spPr/>
      <dgm:t>
        <a:bodyPr/>
        <a:lstStyle/>
        <a:p>
          <a:endParaRPr lang="sv-SE"/>
        </a:p>
      </dgm:t>
    </dgm:pt>
    <dgm:pt modelId="{6DC727FA-DD65-45EE-8ADF-D3CC2CF572D7}" type="pres">
      <dgm:prSet presAssocID="{28C1350A-E770-4E80-A450-E0004103C489}" presName="wedge2Tx" presStyleLbl="node1" presStyleIdx="1" presStyleCnt="3">
        <dgm:presLayoutVars>
          <dgm:chMax val="0"/>
          <dgm:chPref val="0"/>
          <dgm:bulletEnabled val="1"/>
        </dgm:presLayoutVars>
      </dgm:prSet>
      <dgm:spPr/>
      <dgm:t>
        <a:bodyPr/>
        <a:lstStyle/>
        <a:p>
          <a:endParaRPr lang="sv-SE"/>
        </a:p>
      </dgm:t>
    </dgm:pt>
    <dgm:pt modelId="{33E3AF3E-9EE4-4A3D-B7CD-7ABBE6DFD4B8}" type="pres">
      <dgm:prSet presAssocID="{28C1350A-E770-4E80-A450-E0004103C489}" presName="wedge3" presStyleLbl="node1" presStyleIdx="2" presStyleCnt="3"/>
      <dgm:spPr/>
      <dgm:t>
        <a:bodyPr/>
        <a:lstStyle/>
        <a:p>
          <a:endParaRPr lang="sv-SE"/>
        </a:p>
      </dgm:t>
    </dgm:pt>
    <dgm:pt modelId="{D070A191-E420-445F-B01F-1F80E7CBE476}" type="pres">
      <dgm:prSet presAssocID="{28C1350A-E770-4E80-A450-E0004103C489}" presName="wedge3Tx" presStyleLbl="node1" presStyleIdx="2" presStyleCnt="3">
        <dgm:presLayoutVars>
          <dgm:chMax val="0"/>
          <dgm:chPref val="0"/>
          <dgm:bulletEnabled val="1"/>
        </dgm:presLayoutVars>
      </dgm:prSet>
      <dgm:spPr/>
      <dgm:t>
        <a:bodyPr/>
        <a:lstStyle/>
        <a:p>
          <a:endParaRPr lang="sv-SE"/>
        </a:p>
      </dgm:t>
    </dgm:pt>
  </dgm:ptLst>
  <dgm:cxnLst>
    <dgm:cxn modelId="{A60541A3-A319-4B4A-AD74-623EC83A708C}" type="presOf" srcId="{A315BFF8-8930-4942-8180-F421A4A82620}" destId="{6DC727FA-DD65-45EE-8ADF-D3CC2CF572D7}" srcOrd="1" destOrd="0" presId="urn:microsoft.com/office/officeart/2005/8/layout/chart3"/>
    <dgm:cxn modelId="{4A523D20-DABC-4B04-84EF-23C229DDDAB3}" type="presOf" srcId="{28C1350A-E770-4E80-A450-E0004103C489}" destId="{20D39F62-E690-439D-854E-28EE9A0960D4}" srcOrd="0" destOrd="0" presId="urn:microsoft.com/office/officeart/2005/8/layout/chart3"/>
    <dgm:cxn modelId="{F3073DEE-6849-4263-876D-4F031AA9020F}" type="presOf" srcId="{7D6E98FD-87C8-4B63-84EC-4586F19DA518}" destId="{33E3AF3E-9EE4-4A3D-B7CD-7ABBE6DFD4B8}" srcOrd="0" destOrd="0" presId="urn:microsoft.com/office/officeart/2005/8/layout/chart3"/>
    <dgm:cxn modelId="{C8578610-04A6-46F8-A8FC-8C739BAE3C58}" type="presOf" srcId="{7D6E98FD-87C8-4B63-84EC-4586F19DA518}" destId="{D070A191-E420-445F-B01F-1F80E7CBE476}" srcOrd="1" destOrd="0" presId="urn:microsoft.com/office/officeart/2005/8/layout/chart3"/>
    <dgm:cxn modelId="{06F86AA7-4B8D-4708-B8B8-7CDF4E1C66F4}" type="presOf" srcId="{1FACC25E-EA13-41EC-9B0E-B93934AF3EBA}" destId="{484A8F77-9C42-41F9-9F65-394B57F062BB}" srcOrd="1" destOrd="0" presId="urn:microsoft.com/office/officeart/2005/8/layout/chart3"/>
    <dgm:cxn modelId="{C896CF70-3E81-4534-909B-BD6CE0F5025B}" type="presOf" srcId="{1FACC25E-EA13-41EC-9B0E-B93934AF3EBA}" destId="{559B1B36-F5D5-4C7B-B90A-C5A4C676F2B5}" srcOrd="0" destOrd="0" presId="urn:microsoft.com/office/officeart/2005/8/layout/chart3"/>
    <dgm:cxn modelId="{37DB36EA-5932-4EAF-887E-9CFAD51B9978}" srcId="{28C1350A-E770-4E80-A450-E0004103C489}" destId="{A315BFF8-8930-4942-8180-F421A4A82620}" srcOrd="1" destOrd="0" parTransId="{AA92FD50-EAC1-4760-BA05-3D990978EBAC}" sibTransId="{ACDF98D0-767A-41B5-A175-AA72533BBB04}"/>
    <dgm:cxn modelId="{3B91C01C-8CA6-492F-A60E-04DAA1A94564}" srcId="{28C1350A-E770-4E80-A450-E0004103C489}" destId="{7D6E98FD-87C8-4B63-84EC-4586F19DA518}" srcOrd="2" destOrd="0" parTransId="{3BCDA488-9F08-408A-A324-8C9CAB9E430C}" sibTransId="{9F324A7B-6938-4942-8EBC-C649C666FE24}"/>
    <dgm:cxn modelId="{140DC4BC-EDB9-4F67-80C0-50D0FCBFE371}" srcId="{28C1350A-E770-4E80-A450-E0004103C489}" destId="{1FACC25E-EA13-41EC-9B0E-B93934AF3EBA}" srcOrd="0" destOrd="0" parTransId="{B4F53B40-285A-4632-AC7A-5C5771BD10B3}" sibTransId="{D5EDD249-AE10-4DA4-9EF1-1F7B681B61C9}"/>
    <dgm:cxn modelId="{A0BC41C1-4F82-4A1B-9F69-53178AB5E695}" type="presOf" srcId="{A315BFF8-8930-4942-8180-F421A4A82620}" destId="{0370D0F8-F427-4117-8961-CE46E6992D44}" srcOrd="0" destOrd="0" presId="urn:microsoft.com/office/officeart/2005/8/layout/chart3"/>
    <dgm:cxn modelId="{E6ED02B5-390E-4A56-B77F-E4007FACE5E5}" type="presParOf" srcId="{20D39F62-E690-439D-854E-28EE9A0960D4}" destId="{559B1B36-F5D5-4C7B-B90A-C5A4C676F2B5}" srcOrd="0" destOrd="0" presId="urn:microsoft.com/office/officeart/2005/8/layout/chart3"/>
    <dgm:cxn modelId="{1E2E1F4B-DE2F-4547-9B68-30D72C358AF7}" type="presParOf" srcId="{20D39F62-E690-439D-854E-28EE9A0960D4}" destId="{484A8F77-9C42-41F9-9F65-394B57F062BB}" srcOrd="1" destOrd="0" presId="urn:microsoft.com/office/officeart/2005/8/layout/chart3"/>
    <dgm:cxn modelId="{266ABBE8-71C4-4036-9963-56ACDEF4D68C}" type="presParOf" srcId="{20D39F62-E690-439D-854E-28EE9A0960D4}" destId="{0370D0F8-F427-4117-8961-CE46E6992D44}" srcOrd="2" destOrd="0" presId="urn:microsoft.com/office/officeart/2005/8/layout/chart3"/>
    <dgm:cxn modelId="{86A607A9-279F-460D-B6F5-DC8DE5F1D2E4}" type="presParOf" srcId="{20D39F62-E690-439D-854E-28EE9A0960D4}" destId="{6DC727FA-DD65-45EE-8ADF-D3CC2CF572D7}" srcOrd="3" destOrd="0" presId="urn:microsoft.com/office/officeart/2005/8/layout/chart3"/>
    <dgm:cxn modelId="{D46CFD11-4B84-4EE4-BB00-C86FC57BAC78}" type="presParOf" srcId="{20D39F62-E690-439D-854E-28EE9A0960D4}" destId="{33E3AF3E-9EE4-4A3D-B7CD-7ABBE6DFD4B8}" srcOrd="4" destOrd="0" presId="urn:microsoft.com/office/officeart/2005/8/layout/chart3"/>
    <dgm:cxn modelId="{A87E53BC-079D-4824-8BD1-69D0611A82FE}" type="presParOf" srcId="{20D39F62-E690-439D-854E-28EE9A0960D4}" destId="{D070A191-E420-445F-B01F-1F80E7CBE476}"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B1B36-F5D5-4C7B-B90A-C5A4C676F2B5}">
      <dsp:nvSpPr>
        <dsp:cNvPr id="0" name=""/>
        <dsp:cNvSpPr/>
      </dsp:nvSpPr>
      <dsp:spPr>
        <a:xfrm>
          <a:off x="2301925" y="405314"/>
          <a:ext cx="4551680" cy="455168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b="1" kern="1200" dirty="0" smtClean="0"/>
            <a:t>National minoritets under international </a:t>
          </a:r>
          <a:r>
            <a:rPr lang="sv-SE" sz="1800" b="1" kern="1200" dirty="0" err="1" smtClean="0"/>
            <a:t>law</a:t>
          </a:r>
          <a:r>
            <a:rPr lang="sv-SE" sz="1800" b="1" kern="1200" dirty="0" smtClean="0"/>
            <a:t> / national </a:t>
          </a:r>
          <a:r>
            <a:rPr lang="sv-SE" sz="1800" b="1" kern="1200" dirty="0" err="1" smtClean="0"/>
            <a:t>law</a:t>
          </a:r>
          <a:r>
            <a:rPr lang="sv-SE" sz="1800" b="1" kern="1200" dirty="0" smtClean="0"/>
            <a:t> </a:t>
          </a:r>
          <a:endParaRPr lang="sv-SE" sz="1800" b="1" kern="1200" dirty="0"/>
        </a:p>
      </dsp:txBody>
      <dsp:txXfrm>
        <a:off x="4776630" y="1245207"/>
        <a:ext cx="1544320" cy="1517226"/>
      </dsp:txXfrm>
    </dsp:sp>
    <dsp:sp modelId="{0370D0F8-F427-4117-8961-CE46E6992D44}">
      <dsp:nvSpPr>
        <dsp:cNvPr id="0" name=""/>
        <dsp:cNvSpPr/>
      </dsp:nvSpPr>
      <dsp:spPr>
        <a:xfrm>
          <a:off x="1670845" y="501226"/>
          <a:ext cx="4551680" cy="455168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b="0" i="0" u="none" kern="1200" dirty="0" smtClean="0"/>
            <a:t>IFLA: </a:t>
          </a:r>
          <a:r>
            <a:rPr lang="sv-SE" sz="1800" b="0" i="0" u="none" kern="1200" dirty="0" err="1" smtClean="0"/>
            <a:t>Indigenous</a:t>
          </a:r>
          <a:r>
            <a:rPr lang="sv-SE" sz="1800" b="0" i="0" u="none" kern="1200" dirty="0" smtClean="0"/>
            <a:t> </a:t>
          </a:r>
          <a:r>
            <a:rPr lang="sv-SE" sz="1800" b="0" i="0" u="none" kern="1200" dirty="0" err="1" smtClean="0"/>
            <a:t>Matters</a:t>
          </a:r>
          <a:r>
            <a:rPr lang="sv-SE" sz="1800" b="0" i="0" u="none" kern="1200" dirty="0" smtClean="0"/>
            <a:t> </a:t>
          </a:r>
          <a:r>
            <a:rPr lang="sv-SE" sz="1800" b="0" i="0" u="none" kern="1200" dirty="0" err="1" smtClean="0"/>
            <a:t>Section</a:t>
          </a:r>
          <a:endParaRPr lang="sv-SE" sz="1800" kern="1200" dirty="0"/>
        </a:p>
      </dsp:txBody>
      <dsp:txXfrm>
        <a:off x="2917139" y="3373120"/>
        <a:ext cx="2059093" cy="1408853"/>
      </dsp:txXfrm>
    </dsp:sp>
    <dsp:sp modelId="{33E3AF3E-9EE4-4A3D-B7CD-7ABBE6DFD4B8}">
      <dsp:nvSpPr>
        <dsp:cNvPr id="0" name=""/>
        <dsp:cNvSpPr/>
      </dsp:nvSpPr>
      <dsp:spPr>
        <a:xfrm>
          <a:off x="1670845" y="501226"/>
          <a:ext cx="4551680" cy="455168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b="0" i="0" u="none" kern="1200" dirty="0" smtClean="0"/>
            <a:t>IFLA: </a:t>
          </a:r>
          <a:r>
            <a:rPr lang="sv-SE" sz="1800" b="0" i="0" u="none" kern="1200" dirty="0" err="1" smtClean="0"/>
            <a:t>Library</a:t>
          </a:r>
          <a:r>
            <a:rPr lang="sv-SE" sz="1800" b="0" i="0" u="none" kern="1200" dirty="0" smtClean="0"/>
            <a:t> Services to </a:t>
          </a:r>
          <a:r>
            <a:rPr lang="sv-SE" sz="1800" b="0" i="0" u="none" kern="1200" dirty="0" err="1" smtClean="0"/>
            <a:t>Multicultural</a:t>
          </a:r>
          <a:r>
            <a:rPr lang="sv-SE" sz="1800" b="0" i="0" u="none" kern="1200" dirty="0" smtClean="0"/>
            <a:t> Populations </a:t>
          </a:r>
          <a:r>
            <a:rPr lang="sv-SE" sz="1800" b="0" i="0" u="none" kern="1200" dirty="0" err="1" smtClean="0"/>
            <a:t>Section</a:t>
          </a:r>
          <a:endParaRPr lang="sv-SE" sz="1800" kern="1200" dirty="0"/>
        </a:p>
      </dsp:txBody>
      <dsp:txXfrm>
        <a:off x="2158525" y="1395306"/>
        <a:ext cx="1544320" cy="151722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2DF53-3A49-914A-AC82-BE22292B8326}" type="datetimeFigureOut">
              <a:rPr lang="en-US" smtClean="0"/>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B4C93-831D-8245-9C1C-EAB8584AE77E}" type="slidenum">
              <a:rPr lang="en-US" smtClean="0"/>
              <a:t>‹#›</a:t>
            </a:fld>
            <a:endParaRPr lang="en-US"/>
          </a:p>
        </p:txBody>
      </p:sp>
    </p:spTree>
    <p:extLst>
      <p:ext uri="{BB962C8B-B14F-4D97-AF65-F5344CB8AC3E}">
        <p14:creationId xmlns:p14="http://schemas.microsoft.com/office/powerpoint/2010/main" val="51805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1"/>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6" name="Platshållare för text 5">
            <a:extLst>
              <a:ext uri="{FF2B5EF4-FFF2-40B4-BE49-F238E27FC236}">
                <a16:creationId xmlns:a16="http://schemas.microsoft.com/office/drawing/2014/main" id="{1454F5EC-0DB6-4AB4-96CC-8977D6A5A180}"/>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descr="Läsesal med höga fönster och högt i tak." title="Kungliga biblioteket">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EF1FE1C-AAD0-694F-9254-7FA922E6C43C}"/>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5799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descr="Perspektiv genom lager av kapslar i datarobot." title="Kungliga biblioteket">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EF1FE1C-AAD0-694F-9254-7FA922E6C43C}"/>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8616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descr="Entréhall med kommande besökare i dörren." title="Kungliga biblioteket">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tx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tx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EF1FE1C-AAD0-694F-9254-7FA922E6C43C}"/>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2945833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descr="Entréhall med stående besökare i dörren." title="Kungliga biblioteket">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tx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tx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EF1FE1C-AAD0-694F-9254-7FA922E6C43C}"/>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3938888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777874"/>
          </a:xfrm>
          <a:prstGeom prst="rect">
            <a:avLst/>
          </a:prstGeom>
        </p:spPr>
        <p:txBody>
          <a:bodyPr anchor="t" anchorCtr="0">
            <a:noAutofit/>
          </a:bodyPr>
          <a:lstStyle>
            <a:lvl1pPr>
              <a:defRPr sz="4000" b="1" baseline="0">
                <a:solidFill>
                  <a:schemeClr val="accent1"/>
                </a:solidFill>
              </a:defRPr>
            </a:lvl1pPr>
          </a:lstStyle>
          <a:p>
            <a:r>
              <a:rPr lang="sv-SE" dirty="0"/>
              <a:t>Skriv rubrik här med plats för en rad</a:t>
            </a:r>
          </a:p>
        </p:txBody>
      </p:sp>
      <p:sp>
        <p:nvSpPr>
          <p:cNvPr id="4" name="Platshållare för datum 3">
            <a:extLst>
              <a:ext uri="{FF2B5EF4-FFF2-40B4-BE49-F238E27FC236}">
                <a16:creationId xmlns:a16="http://schemas.microsoft.com/office/drawing/2014/main" id="{61F42423-2891-47C8-B9E0-E1BF65C4D632}"/>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50084995-3E4A-8842-BEED-95DCBF4DD619}" type="datetime1">
              <a:rPr lang="sv-SE" smtClean="0"/>
              <a:t>2021-06-09</a:t>
            </a:fld>
            <a:endParaRPr lang="sv-SE" dirty="0"/>
          </a:p>
        </p:txBody>
      </p:sp>
      <p:sp>
        <p:nvSpPr>
          <p:cNvPr id="5" name="Platshållare för sidfot 4">
            <a:extLst>
              <a:ext uri="{FF2B5EF4-FFF2-40B4-BE49-F238E27FC236}">
                <a16:creationId xmlns:a16="http://schemas.microsoft.com/office/drawing/2014/main" id="{C4C7C74A-82E9-4E08-B581-C47742DCE6F0}"/>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6" name="Platshållare för bildnummer 5">
            <a:extLst>
              <a:ext uri="{FF2B5EF4-FFF2-40B4-BE49-F238E27FC236}">
                <a16:creationId xmlns:a16="http://schemas.microsoft.com/office/drawing/2014/main" id="{EE3DD935-6933-426E-864F-9C4FC99B08D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44675"/>
            <a:ext cx="10589820" cy="4191000"/>
          </a:xfrm>
          <a:prstGeom prst="rect">
            <a:avLst/>
          </a:prstGeom>
        </p:spPr>
        <p:txBody>
          <a:bodyPr/>
          <a:lstStyle>
            <a:lvl1pPr marL="228600" indent="-228600">
              <a:lnSpc>
                <a:spcPts val="2400"/>
              </a:lnSpc>
              <a:spcBef>
                <a:spcPts val="1000"/>
              </a:spcBef>
              <a:buClr>
                <a:schemeClr val="accent2"/>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2"/>
              </a:buClr>
              <a:defRPr sz="1800"/>
            </a:lvl3pPr>
            <a:lvl4pPr>
              <a:lnSpc>
                <a:spcPts val="2400"/>
              </a:lnSpc>
              <a:spcBef>
                <a:spcPts val="1000"/>
              </a:spcBef>
              <a:buClr>
                <a:schemeClr val="accent2"/>
              </a:buClr>
              <a:defRPr/>
            </a:lvl4pPr>
            <a:lvl5pPr marL="2057400" indent="-228600">
              <a:lnSpc>
                <a:spcPts val="2400"/>
              </a:lnSpc>
              <a:spcBef>
                <a:spcPts val="1000"/>
              </a:spcBef>
              <a:buClr>
                <a:schemeClr val="accent2"/>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Tree>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accent1"/>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10589821" cy="4025900"/>
          </a:xfrm>
          <a:prstGeom prst="rect">
            <a:avLst/>
          </a:prstGeom>
        </p:spPr>
        <p:txBody>
          <a:bodyPr/>
          <a:lstStyle>
            <a:lvl1pPr>
              <a:lnSpc>
                <a:spcPts val="2400"/>
              </a:lnSpc>
              <a:spcBef>
                <a:spcPts val="1000"/>
              </a:spcBef>
              <a:buClr>
                <a:schemeClr val="accent2"/>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2"/>
              </a:buClr>
              <a:defRPr sz="1800"/>
            </a:lvl3pPr>
            <a:lvl4pPr>
              <a:lnSpc>
                <a:spcPts val="2400"/>
              </a:lnSpc>
              <a:spcBef>
                <a:spcPts val="1000"/>
              </a:spcBef>
              <a:buClr>
                <a:schemeClr val="accent2"/>
              </a:buClr>
              <a:defRPr/>
            </a:lvl4pPr>
            <a:lvl5pPr>
              <a:lnSpc>
                <a:spcPts val="2400"/>
              </a:lnSpc>
              <a:spcBef>
                <a:spcPts val="1000"/>
              </a:spcBef>
              <a:buClr>
                <a:schemeClr val="accent2"/>
              </a:buClr>
              <a:defRPr/>
            </a:lvl5pPr>
          </a:lstStyle>
          <a:p>
            <a:pPr lvl="0"/>
            <a:r>
              <a:rPr lang="sv-SE" dirty="0"/>
              <a:t>Skriv punktlista för första nivån, eller vanlig text genom att trycka </a:t>
            </a:r>
            <a:r>
              <a:rPr lang="sv-SE" dirty="0" err="1"/>
              <a:t>backsteg</a:t>
            </a:r>
            <a:r>
              <a:rPr lang="sv-SE" dirty="0"/>
              <a:t> för att ta bort punktlista.</a:t>
            </a:r>
          </a:p>
          <a:p>
            <a:pPr lvl="1"/>
            <a:r>
              <a:rPr lang="sv-SE" dirty="0"/>
              <a:t>Skriv andra nivås punktlista här</a:t>
            </a:r>
          </a:p>
          <a:p>
            <a:pPr lvl="2"/>
            <a:r>
              <a:rPr lang="sv-SE" dirty="0"/>
              <a:t>Nivå tre</a:t>
            </a:r>
          </a:p>
          <a:p>
            <a:pPr lvl="3"/>
            <a:r>
              <a:rPr lang="sv-SE" dirty="0"/>
              <a:t>Nivå fyra</a:t>
            </a:r>
          </a:p>
          <a:p>
            <a:pPr lvl="4"/>
            <a:r>
              <a:rPr lang="sv-SE" dirty="0"/>
              <a:t>Nivå fem</a:t>
            </a:r>
          </a:p>
        </p:txBody>
      </p:sp>
      <p:sp>
        <p:nvSpPr>
          <p:cNvPr id="7" name="Platshållare för datum 3">
            <a:extLst>
              <a:ext uri="{FF2B5EF4-FFF2-40B4-BE49-F238E27FC236}">
                <a16:creationId xmlns:a16="http://schemas.microsoft.com/office/drawing/2014/main" id="{E02AF752-079A-4755-BCD9-74CFFD079BA3}"/>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82914150-4357-B046-A690-C473CC27C64E}" type="datetime1">
              <a:rPr lang="sv-SE" smtClean="0"/>
              <a:t>2021-06-09</a:t>
            </a:fld>
            <a:endParaRPr lang="sv-SE" dirty="0"/>
          </a:p>
        </p:txBody>
      </p:sp>
      <p:sp>
        <p:nvSpPr>
          <p:cNvPr id="8" name="Platshållare för sidfot 4">
            <a:extLst>
              <a:ext uri="{FF2B5EF4-FFF2-40B4-BE49-F238E27FC236}">
                <a16:creationId xmlns:a16="http://schemas.microsoft.com/office/drawing/2014/main" id="{D1DD68C5-E5E7-41B0-AE39-2353B92B1AB7}"/>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1E5C034E-63F1-4F55-BC14-EF0D6C827255}"/>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1292224"/>
          </a:xfrm>
          <a:prstGeom prst="rect">
            <a:avLst/>
          </a:prstGeom>
        </p:spPr>
        <p:txBody>
          <a:bodyPr anchor="t" anchorCtr="0">
            <a:noAutofit/>
          </a:bodyPr>
          <a:lstStyle>
            <a:lvl1pPr>
              <a:defRPr sz="4000" b="1">
                <a:solidFill>
                  <a:schemeClr val="accent1"/>
                </a:solidFill>
              </a:defRPr>
            </a:lvl1pPr>
          </a:lstStyle>
          <a:p>
            <a:r>
              <a:rPr lang="sv-SE" dirty="0"/>
              <a:t>Skriv rubrik här</a:t>
            </a:r>
            <a:br>
              <a:rPr lang="sv-SE" dirty="0"/>
            </a:br>
            <a:r>
              <a:rPr lang="sv-SE" dirty="0"/>
              <a:t>med plats för två rader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2711395"/>
            <a:ext cx="10589820" cy="3324280"/>
          </a:xfrm>
          <a:prstGeom prst="rect">
            <a:avLst/>
          </a:prstGeom>
        </p:spPr>
        <p:txBody>
          <a:bodyPr/>
          <a:lstStyle>
            <a:lvl1pPr marL="228600" indent="-228600">
              <a:lnSpc>
                <a:spcPts val="2400"/>
              </a:lnSpc>
              <a:spcBef>
                <a:spcPts val="1000"/>
              </a:spcBef>
              <a:buClr>
                <a:schemeClr val="accent2"/>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2"/>
              </a:buClr>
              <a:defRPr sz="1800"/>
            </a:lvl3pPr>
            <a:lvl4pPr>
              <a:lnSpc>
                <a:spcPts val="2400"/>
              </a:lnSpc>
              <a:spcBef>
                <a:spcPts val="1000"/>
              </a:spcBef>
              <a:buClr>
                <a:schemeClr val="accent2"/>
              </a:buClr>
              <a:defRPr/>
            </a:lvl4pPr>
            <a:lvl5pPr marL="2057400" indent="-228600">
              <a:lnSpc>
                <a:spcPts val="2400"/>
              </a:lnSpc>
              <a:spcBef>
                <a:spcPts val="1000"/>
              </a:spcBef>
              <a:buClr>
                <a:schemeClr val="accent2"/>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15DE9479-ED5E-4744-97BE-BF95C971BF8D}"/>
              </a:ext>
            </a:extLst>
          </p:cNvPr>
          <p:cNvSpPr>
            <a:spLocks noGrp="1"/>
          </p:cNvSpPr>
          <p:nvPr>
            <p:ph type="body" sz="quarter" idx="14" hasCustomPrompt="1"/>
          </p:nvPr>
        </p:nvSpPr>
        <p:spPr>
          <a:xfrm>
            <a:off x="838200" y="2028826"/>
            <a:ext cx="10590213" cy="491906"/>
          </a:xfrm>
          <a:prstGeom prst="rect">
            <a:avLst/>
          </a:prstGeom>
        </p:spPr>
        <p:txBody>
          <a:bodyPr/>
          <a:lstStyle>
            <a:lvl1pPr marL="0" indent="0">
              <a:buNone/>
              <a:defRPr sz="2400" b="1">
                <a:solidFill>
                  <a:schemeClr val="accent1"/>
                </a:solidFill>
                <a:latin typeface="Georgia" panose="02040502050405020303" pitchFamily="18" charset="0"/>
              </a:defRPr>
            </a:lvl1pPr>
          </a:lstStyle>
          <a:p>
            <a:pPr lvl="0"/>
            <a:r>
              <a:rPr lang="sv-SE" dirty="0"/>
              <a:t>Skriv undertitel här</a:t>
            </a:r>
          </a:p>
        </p:txBody>
      </p:sp>
      <p:sp>
        <p:nvSpPr>
          <p:cNvPr id="9" name="Platshållare för datum 3">
            <a:extLst>
              <a:ext uri="{FF2B5EF4-FFF2-40B4-BE49-F238E27FC236}">
                <a16:creationId xmlns:a16="http://schemas.microsoft.com/office/drawing/2014/main" id="{CADBB7FD-E569-44FC-BF8C-17042BCE521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CF38C829-054F-DD49-A06B-7BCEA57C6FD6}" type="datetime1">
              <a:rPr lang="sv-SE" smtClean="0"/>
              <a:t>2021-06-09</a:t>
            </a:fld>
            <a:endParaRPr lang="sv-SE" dirty="0"/>
          </a:p>
        </p:txBody>
      </p:sp>
      <p:sp>
        <p:nvSpPr>
          <p:cNvPr id="10" name="Platshållare för sidfot 4">
            <a:extLst>
              <a:ext uri="{FF2B5EF4-FFF2-40B4-BE49-F238E27FC236}">
                <a16:creationId xmlns:a16="http://schemas.microsoft.com/office/drawing/2014/main" id="{BC9A5AAE-6682-44D7-A6BA-8B38EC3ED71A}"/>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96FBF6F6-339F-4C6B-91E3-11217F89A851}"/>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5591175" cy="787400"/>
          </a:xfrm>
          <a:prstGeom prst="rect">
            <a:avLst/>
          </a:prstGeom>
        </p:spPr>
        <p:txBody>
          <a:bodyPr anchor="t" anchorCtr="0">
            <a:noAutofit/>
          </a:bodyPr>
          <a:lstStyle>
            <a:lvl1pPr>
              <a:defRPr sz="4000" b="1">
                <a:solidFill>
                  <a:schemeClr val="accent1"/>
                </a:solidFill>
              </a:defRPr>
            </a:lvl1pPr>
          </a:lstStyle>
          <a:p>
            <a:r>
              <a:rPr lang="sv-SE" dirty="0"/>
              <a:t>Skriv rubrik här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06575"/>
            <a:ext cx="5591174" cy="4229100"/>
          </a:xfrm>
          <a:prstGeom prst="rect">
            <a:avLst/>
          </a:prstGeom>
        </p:spPr>
        <p:txBody>
          <a:bodyPr/>
          <a:lstStyle>
            <a:lvl1pPr marL="228600" indent="-228600">
              <a:lnSpc>
                <a:spcPts val="2400"/>
              </a:lnSpc>
              <a:spcBef>
                <a:spcPts val="1000"/>
              </a:spcBef>
              <a:buClr>
                <a:schemeClr val="accent2"/>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2"/>
              </a:buClr>
              <a:defRPr sz="1800"/>
            </a:lvl3pPr>
            <a:lvl4pPr>
              <a:lnSpc>
                <a:spcPts val="2400"/>
              </a:lnSpc>
              <a:spcBef>
                <a:spcPts val="1000"/>
              </a:spcBef>
              <a:buClr>
                <a:schemeClr val="accent2"/>
              </a:buClr>
              <a:defRPr/>
            </a:lvl4pPr>
            <a:lvl5pPr marL="2057400" indent="-228600">
              <a:lnSpc>
                <a:spcPts val="2400"/>
              </a:lnSpc>
              <a:spcBef>
                <a:spcPts val="1000"/>
              </a:spcBef>
              <a:buClr>
                <a:schemeClr val="accent2"/>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2" name="Platshållare för bild 11">
            <a:extLst>
              <a:ext uri="{FF2B5EF4-FFF2-40B4-BE49-F238E27FC236}">
                <a16:creationId xmlns:a16="http://schemas.microsoft.com/office/drawing/2014/main" id="{16EFEED0-7FE9-4BA7-87AD-7B9D6D4C34D5}"/>
              </a:ext>
            </a:extLst>
          </p:cNvPr>
          <p:cNvSpPr>
            <a:spLocks noGrp="1"/>
          </p:cNvSpPr>
          <p:nvPr>
            <p:ph type="pic" sz="quarter" idx="14" hasCustomPrompt="1"/>
          </p:nvPr>
        </p:nvSpPr>
        <p:spPr>
          <a:xfrm>
            <a:off x="6600826" y="736601"/>
            <a:ext cx="5591174" cy="4384674"/>
          </a:xfrm>
          <a:prstGeom prst="rect">
            <a:avLst/>
          </a:prstGeom>
        </p:spPr>
        <p:txBody>
          <a:bodyPr>
            <a:normAutofit/>
          </a:bodyPr>
          <a:lstStyle>
            <a:lvl1pPr marL="0" indent="0">
              <a:buNone/>
              <a:defRPr sz="1800"/>
            </a:lvl1pPr>
          </a:lstStyle>
          <a:p>
            <a:r>
              <a:rPr lang="en-US" dirty="0"/>
              <a:t>Dra </a:t>
            </a:r>
            <a:r>
              <a:rPr lang="en-US" dirty="0" err="1"/>
              <a:t>en</a:t>
            </a:r>
            <a:r>
              <a:rPr lang="en-US" dirty="0"/>
              <a:t> </a:t>
            </a:r>
            <a:r>
              <a:rPr lang="en-US" dirty="0" err="1"/>
              <a:t>bild</a:t>
            </a:r>
            <a:r>
              <a:rPr lang="en-US" dirty="0"/>
              <a:t> hit, </a:t>
            </a:r>
            <a:r>
              <a:rPr lang="en-US" dirty="0" err="1"/>
              <a:t>eller</a:t>
            </a:r>
            <a:r>
              <a:rPr lang="en-US" dirty="0"/>
              <a:t> </a:t>
            </a:r>
            <a:r>
              <a:rPr lang="en-US" dirty="0" err="1"/>
              <a:t>klicka</a:t>
            </a:r>
            <a:r>
              <a:rPr lang="en-US" dirty="0"/>
              <a:t> </a:t>
            </a:r>
            <a:r>
              <a:rPr lang="en-US" dirty="0" err="1"/>
              <a:t>på</a:t>
            </a:r>
            <a:r>
              <a:rPr lang="en-US" dirty="0"/>
              <a:t> </a:t>
            </a:r>
            <a:r>
              <a:rPr lang="en-US" dirty="0" err="1"/>
              <a:t>ikonen</a:t>
            </a:r>
            <a:r>
              <a:rPr lang="en-US" dirty="0"/>
              <a:t> </a:t>
            </a:r>
            <a:r>
              <a:rPr lang="en-US" dirty="0" err="1"/>
              <a:t>nedan</a:t>
            </a:r>
            <a:endParaRPr lang="sv-SE" dirty="0"/>
          </a:p>
        </p:txBody>
      </p:sp>
      <p:sp>
        <p:nvSpPr>
          <p:cNvPr id="8" name="Platshållare för datum 3">
            <a:extLst>
              <a:ext uri="{FF2B5EF4-FFF2-40B4-BE49-F238E27FC236}">
                <a16:creationId xmlns:a16="http://schemas.microsoft.com/office/drawing/2014/main" id="{A96B7CFA-538A-4C90-ABCD-4485056494C5}"/>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7C7A467E-B2C0-2848-98B8-D38A648466D6}" type="datetime1">
              <a:rPr lang="sv-SE" smtClean="0"/>
              <a:t>2021-06-09</a:t>
            </a:fld>
            <a:endParaRPr lang="sv-SE" dirty="0"/>
          </a:p>
        </p:txBody>
      </p:sp>
      <p:sp>
        <p:nvSpPr>
          <p:cNvPr id="9" name="Platshållare för sidfot 4">
            <a:extLst>
              <a:ext uri="{FF2B5EF4-FFF2-40B4-BE49-F238E27FC236}">
                <a16:creationId xmlns:a16="http://schemas.microsoft.com/office/drawing/2014/main" id="{4FD3C38F-55C4-47F1-B79A-64A98C7F6A5C}"/>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0" name="Platshållare för bildnummer 5">
            <a:extLst>
              <a:ext uri="{FF2B5EF4-FFF2-40B4-BE49-F238E27FC236}">
                <a16:creationId xmlns:a16="http://schemas.microsoft.com/office/drawing/2014/main" id="{523CE5EE-C194-4F44-9B15-001C9D87B84C}"/>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cSld>
  <p:clrMapOvr>
    <a:masterClrMapping/>
  </p:clrMapOvr>
  <p:extLst mod="1">
    <p:ext uri="{DCECCB84-F9BA-43D5-87BE-67443E8EF086}">
      <p15:sldGuideLst xmlns:p15="http://schemas.microsoft.com/office/powerpoint/2012/main">
        <p15:guide id="1" pos="7469">
          <p15:clr>
            <a:srgbClr val="FBAE40"/>
          </p15:clr>
        </p15:guide>
        <p15:guide id="2" orient="horz" pos="3226">
          <p15:clr>
            <a:srgbClr val="FBAE40"/>
          </p15:clr>
        </p15:guide>
        <p15:guide id="3" pos="415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innehåll,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accent1"/>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5133975" cy="4025900"/>
          </a:xfrm>
          <a:prstGeom prst="rect">
            <a:avLst/>
          </a:prstGeom>
        </p:spPr>
        <p:txBody>
          <a:bodyPr/>
          <a:lstStyle>
            <a:lvl1pPr>
              <a:lnSpc>
                <a:spcPts val="2400"/>
              </a:lnSpc>
              <a:spcBef>
                <a:spcPts val="1000"/>
              </a:spcBef>
              <a:buClr>
                <a:schemeClr val="accent2"/>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2"/>
              </a:buClr>
              <a:defRPr sz="1800"/>
            </a:lvl3pPr>
            <a:lvl4pPr>
              <a:lnSpc>
                <a:spcPts val="2400"/>
              </a:lnSpc>
              <a:spcBef>
                <a:spcPts val="1000"/>
              </a:spcBef>
              <a:buClr>
                <a:schemeClr val="accent2"/>
              </a:buClr>
              <a:defRPr/>
            </a:lvl4pPr>
            <a:lvl5pPr>
              <a:lnSpc>
                <a:spcPts val="2400"/>
              </a:lnSpc>
              <a:spcBef>
                <a:spcPts val="1000"/>
              </a:spcBef>
              <a:buClr>
                <a:schemeClr val="accent2"/>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4" name="Platshållare för innehåll 9">
            <a:extLst>
              <a:ext uri="{FF2B5EF4-FFF2-40B4-BE49-F238E27FC236}">
                <a16:creationId xmlns:a16="http://schemas.microsoft.com/office/drawing/2014/main" id="{0FB31599-C149-4C34-96FC-65CFBB798400}"/>
              </a:ext>
            </a:extLst>
          </p:cNvPr>
          <p:cNvSpPr>
            <a:spLocks noGrp="1"/>
          </p:cNvSpPr>
          <p:nvPr>
            <p:ph sz="quarter" idx="14" hasCustomPrompt="1"/>
          </p:nvPr>
        </p:nvSpPr>
        <p:spPr>
          <a:xfrm>
            <a:off x="6219826" y="2106721"/>
            <a:ext cx="5208196" cy="4025900"/>
          </a:xfrm>
          <a:prstGeom prst="rect">
            <a:avLst/>
          </a:prstGeom>
        </p:spPr>
        <p:txBody>
          <a:bodyPr/>
          <a:lstStyle>
            <a:lvl1pPr>
              <a:lnSpc>
                <a:spcPts val="2400"/>
              </a:lnSpc>
              <a:spcBef>
                <a:spcPts val="1000"/>
              </a:spcBef>
              <a:buClr>
                <a:schemeClr val="accent2"/>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2"/>
              </a:buClr>
              <a:defRPr sz="1800"/>
            </a:lvl3pPr>
            <a:lvl4pPr>
              <a:lnSpc>
                <a:spcPts val="2400"/>
              </a:lnSpc>
              <a:spcBef>
                <a:spcPts val="1000"/>
              </a:spcBef>
              <a:buClr>
                <a:schemeClr val="accent2"/>
              </a:buClr>
              <a:defRPr/>
            </a:lvl4pPr>
            <a:lvl5pPr>
              <a:lnSpc>
                <a:spcPts val="2400"/>
              </a:lnSpc>
              <a:spcBef>
                <a:spcPts val="1000"/>
              </a:spcBef>
              <a:buClr>
                <a:schemeClr val="accent2"/>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datum 3">
            <a:extLst>
              <a:ext uri="{FF2B5EF4-FFF2-40B4-BE49-F238E27FC236}">
                <a16:creationId xmlns:a16="http://schemas.microsoft.com/office/drawing/2014/main" id="{5E5F5A30-79A5-486E-8384-5EE573354E4C}"/>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E2908A07-6FFB-7341-BAD0-FDD35AF0555F}" type="datetime1">
              <a:rPr lang="sv-SE" smtClean="0"/>
              <a:t>2021-06-09</a:t>
            </a:fld>
            <a:endParaRPr lang="sv-SE" dirty="0"/>
          </a:p>
        </p:txBody>
      </p:sp>
      <p:sp>
        <p:nvSpPr>
          <p:cNvPr id="9" name="Platshållare för sidfot 4">
            <a:extLst>
              <a:ext uri="{FF2B5EF4-FFF2-40B4-BE49-F238E27FC236}">
                <a16:creationId xmlns:a16="http://schemas.microsoft.com/office/drawing/2014/main" id="{173512AE-92BA-427E-BEAF-EC8744363AD4}"/>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22B326AC-2F1F-4FDE-AC27-4069C691BEF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med logo">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679C56E7-82AB-4922-ACC6-DB93CF3145E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0E355D30-D50A-244D-83CE-42356729BB43}" type="datetime1">
              <a:rPr lang="sv-SE" smtClean="0"/>
              <a:t>2021-06-09</a:t>
            </a:fld>
            <a:endParaRPr lang="sv-SE" dirty="0"/>
          </a:p>
        </p:txBody>
      </p:sp>
      <p:sp>
        <p:nvSpPr>
          <p:cNvPr id="8" name="Platshållare för sidfot 4">
            <a:extLst>
              <a:ext uri="{FF2B5EF4-FFF2-40B4-BE49-F238E27FC236}">
                <a16:creationId xmlns:a16="http://schemas.microsoft.com/office/drawing/2014/main" id="{8C20DEBF-CD8E-4DFC-8ED1-4A480A31CF06}"/>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BBBD4592-25F7-42EF-BAA4-1FB9A19B453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cSld>
  <p:clrMapOvr>
    <a:masterClrMapping/>
  </p:clrMapOvr>
  <p:extLst mod="1">
    <p:ext uri="{DCECCB84-F9BA-43D5-87BE-67443E8EF086}">
      <p15:sldGuideLst xmlns:p15="http://schemas.microsoft.com/office/powerpoint/2012/main">
        <p15:guide id="1" pos="746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descr="Gammal byggnad i parkmiljö." title="Kungliga biblioteket">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EF1FE1C-AAD0-694F-9254-7FA922E6C43C}"/>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2583426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Tom utan logo">
    <p:spTree>
      <p:nvGrpSpPr>
        <p:cNvPr id="1" name=""/>
        <p:cNvGrpSpPr/>
        <p:nvPr/>
      </p:nvGrpSpPr>
      <p:grpSpPr>
        <a:xfrm>
          <a:off x="0" y="0"/>
          <a:ext cx="0" cy="0"/>
          <a:chOff x="0" y="0"/>
          <a:chExt cx="0" cy="0"/>
        </a:xfrm>
      </p:grpSpPr>
      <p:sp>
        <p:nvSpPr>
          <p:cNvPr id="6" name="Platshållare för datum 3">
            <a:extLst>
              <a:ext uri="{FF2B5EF4-FFF2-40B4-BE49-F238E27FC236}">
                <a16:creationId xmlns:a16="http://schemas.microsoft.com/office/drawing/2014/main" id="{EBB1C809-7BC7-4DD5-902D-A413C7EC511D}"/>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3EB819BA-3D76-2E49-A855-980AEAD42803}" type="datetime1">
              <a:rPr lang="sv-SE" smtClean="0"/>
              <a:t>2021-06-09</a:t>
            </a:fld>
            <a:endParaRPr lang="sv-SE" dirty="0"/>
          </a:p>
        </p:txBody>
      </p:sp>
      <p:sp>
        <p:nvSpPr>
          <p:cNvPr id="7" name="Platshållare för sidfot 4">
            <a:extLst>
              <a:ext uri="{FF2B5EF4-FFF2-40B4-BE49-F238E27FC236}">
                <a16:creationId xmlns:a16="http://schemas.microsoft.com/office/drawing/2014/main" id="{DD7E4D14-E82D-4B30-B778-1DE4860E5723}"/>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8" name="Platshållare för bildnummer 5">
            <a:extLst>
              <a:ext uri="{FF2B5EF4-FFF2-40B4-BE49-F238E27FC236}">
                <a16:creationId xmlns:a16="http://schemas.microsoft.com/office/drawing/2014/main" id="{9CF6A344-490D-4851-AB58-772C75ECEE2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tx2"/>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6590247E-7C22-0E4F-BF31-0B1B29FF2BA6}"/>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319707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descr="Gammal byggnad i parkmiljö." title="Kungliga biblioteket">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41AF7282-A216-794E-826A-4A73289894B1}"/>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936262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akgrund,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tx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tx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6590247E-7C22-0E4F-BF31-0B1B29FF2BA6}"/>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3557777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akgrund,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6590247E-7C22-0E4F-BF31-0B1B29FF2BA6}"/>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3171790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akgrund,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6590247E-7C22-0E4F-BF31-0B1B29FF2BA6}"/>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2684205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Bakgrund,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6590247E-7C22-0E4F-BF31-0B1B29FF2BA6}"/>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2469196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Bakgrund,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6590247E-7C22-0E4F-BF31-0B1B29FF2BA6}"/>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3694584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Bakgrund,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6590247E-7C22-0E4F-BF31-0B1B29FF2BA6}"/>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917912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Bakgrund,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6590247E-7C22-0E4F-BF31-0B1B29FF2BA6}"/>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0812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kgrund,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tx1"/>
                </a:solidFill>
              </a:defRPr>
            </a:lvl1pPr>
          </a:lstStyle>
          <a:p>
            <a:r>
              <a:rPr lang="sv-SE" dirty="0"/>
              <a:t>Skriv titel här</a:t>
            </a:r>
          </a:p>
        </p:txBody>
      </p:sp>
      <p:sp>
        <p:nvSpPr>
          <p:cNvPr id="4" name="Platshållare för text 2" descr="Kollage av vardagstryck" title="Kungliga biblioteket">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tx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6" name="Platshållare för text 5">
            <a:extLst>
              <a:ext uri="{FF2B5EF4-FFF2-40B4-BE49-F238E27FC236}">
                <a16:creationId xmlns:a16="http://schemas.microsoft.com/office/drawing/2014/main" id="{1454F5EC-0DB6-4AB4-96CC-8977D6A5A180}"/>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2249274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Bakgrund,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6590247E-7C22-0E4F-BF31-0B1B29FF2BA6}"/>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2201912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Bakgrund,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6590247E-7C22-0E4F-BF31-0B1B29FF2BA6}"/>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3374642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Bakgrund,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tx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tx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6590247E-7C22-0E4F-BF31-0B1B29FF2BA6}"/>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3575269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Bakgrund,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tx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tx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6590247E-7C22-0E4F-BF31-0B1B29FF2BA6}"/>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424265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777874"/>
          </a:xfrm>
          <a:prstGeom prst="rect">
            <a:avLst/>
          </a:prstGeom>
        </p:spPr>
        <p:txBody>
          <a:bodyPr anchor="t" anchorCtr="0">
            <a:noAutofit/>
          </a:bodyPr>
          <a:lstStyle>
            <a:lvl1pPr>
              <a:defRPr sz="4000" b="1" baseline="0">
                <a:solidFill>
                  <a:schemeClr val="tx2"/>
                </a:solidFill>
              </a:defRPr>
            </a:lvl1pPr>
          </a:lstStyle>
          <a:p>
            <a:r>
              <a:rPr lang="sv-SE" dirty="0"/>
              <a:t>Skriv rubrik här med plats för en rad</a:t>
            </a:r>
          </a:p>
        </p:txBody>
      </p:sp>
      <p:sp>
        <p:nvSpPr>
          <p:cNvPr id="4" name="Platshållare för datum 3">
            <a:extLst>
              <a:ext uri="{FF2B5EF4-FFF2-40B4-BE49-F238E27FC236}">
                <a16:creationId xmlns:a16="http://schemas.microsoft.com/office/drawing/2014/main" id="{61F42423-2891-47C8-B9E0-E1BF65C4D632}"/>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1CAB9B6D-33D3-9F43-AFE0-61391A40934B}" type="datetime1">
              <a:rPr lang="sv-SE" smtClean="0"/>
              <a:t>2021-06-09</a:t>
            </a:fld>
            <a:endParaRPr lang="sv-SE" dirty="0"/>
          </a:p>
        </p:txBody>
      </p:sp>
      <p:sp>
        <p:nvSpPr>
          <p:cNvPr id="5" name="Platshållare för sidfot 4">
            <a:extLst>
              <a:ext uri="{FF2B5EF4-FFF2-40B4-BE49-F238E27FC236}">
                <a16:creationId xmlns:a16="http://schemas.microsoft.com/office/drawing/2014/main" id="{C4C7C74A-82E9-4E08-B581-C47742DCE6F0}"/>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6" name="Platshållare för bildnummer 5">
            <a:extLst>
              <a:ext uri="{FF2B5EF4-FFF2-40B4-BE49-F238E27FC236}">
                <a16:creationId xmlns:a16="http://schemas.microsoft.com/office/drawing/2014/main" id="{EE3DD935-6933-426E-864F-9C4FC99B08D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44675"/>
            <a:ext cx="10589820" cy="4191000"/>
          </a:xfrm>
          <a:prstGeom prst="rect">
            <a:avLst/>
          </a:prstGeom>
        </p:spPr>
        <p:txBody>
          <a:bodyPr/>
          <a:lstStyle>
            <a:lvl1pPr marL="228600" indent="-228600">
              <a:lnSpc>
                <a:spcPts val="2400"/>
              </a:lnSpc>
              <a:spcBef>
                <a:spcPts val="1000"/>
              </a:spcBef>
              <a:buClr>
                <a:schemeClr val="bg2"/>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bg2"/>
              </a:buClr>
              <a:defRPr sz="1800"/>
            </a:lvl3pPr>
            <a:lvl4pPr>
              <a:lnSpc>
                <a:spcPts val="2400"/>
              </a:lnSpc>
              <a:spcBef>
                <a:spcPts val="1000"/>
              </a:spcBef>
              <a:buClr>
                <a:schemeClr val="bg2"/>
              </a:buClr>
              <a:defRPr/>
            </a:lvl4pPr>
            <a:lvl5pPr marL="2057400" indent="-228600">
              <a:lnSpc>
                <a:spcPts val="2400"/>
              </a:lnSpc>
              <a:spcBef>
                <a:spcPts val="1000"/>
              </a:spcBef>
              <a:buClr>
                <a:schemeClr val="bg2"/>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1231449"/>
      </p:ext>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text,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tx2"/>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10589821" cy="4025900"/>
          </a:xfrm>
          <a:prstGeom prst="rect">
            <a:avLst/>
          </a:prstGeom>
        </p:spPr>
        <p:txBody>
          <a:bodyPr/>
          <a:lstStyle>
            <a:lvl1pPr>
              <a:lnSpc>
                <a:spcPts val="2400"/>
              </a:lnSpc>
              <a:spcBef>
                <a:spcPts val="1000"/>
              </a:spcBef>
              <a:buClr>
                <a:schemeClr val="bg2"/>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bg2"/>
              </a:buClr>
              <a:defRPr sz="1800"/>
            </a:lvl3pPr>
            <a:lvl4pPr>
              <a:lnSpc>
                <a:spcPts val="2400"/>
              </a:lnSpc>
              <a:spcBef>
                <a:spcPts val="1000"/>
              </a:spcBef>
              <a:buClr>
                <a:schemeClr val="bg2"/>
              </a:buClr>
              <a:defRPr/>
            </a:lvl4pPr>
            <a:lvl5pPr>
              <a:lnSpc>
                <a:spcPts val="2400"/>
              </a:lnSpc>
              <a:spcBef>
                <a:spcPts val="1000"/>
              </a:spcBef>
              <a:buClr>
                <a:schemeClr val="bg2"/>
              </a:buClr>
              <a:defRPr/>
            </a:lvl5pPr>
          </a:lstStyle>
          <a:p>
            <a:pPr lvl="0"/>
            <a:r>
              <a:rPr lang="sv-SE" dirty="0"/>
              <a:t>Skriv punktlista för första nivån, eller vanlig text genom att trycka </a:t>
            </a:r>
            <a:r>
              <a:rPr lang="sv-SE" dirty="0" err="1"/>
              <a:t>backsteg</a:t>
            </a:r>
            <a:r>
              <a:rPr lang="sv-SE" dirty="0"/>
              <a:t> för att ta bort punktlista.</a:t>
            </a:r>
          </a:p>
          <a:p>
            <a:pPr lvl="1"/>
            <a:r>
              <a:rPr lang="sv-SE" dirty="0"/>
              <a:t>Skriv andra nivås punktlista här</a:t>
            </a:r>
          </a:p>
          <a:p>
            <a:pPr lvl="2"/>
            <a:r>
              <a:rPr lang="sv-SE" dirty="0"/>
              <a:t>Nivå tre</a:t>
            </a:r>
          </a:p>
          <a:p>
            <a:pPr lvl="3"/>
            <a:r>
              <a:rPr lang="sv-SE" dirty="0"/>
              <a:t>Nivå fyra</a:t>
            </a:r>
          </a:p>
          <a:p>
            <a:pPr lvl="4"/>
            <a:r>
              <a:rPr lang="sv-SE" dirty="0"/>
              <a:t>Nivå fem</a:t>
            </a:r>
          </a:p>
        </p:txBody>
      </p:sp>
      <p:sp>
        <p:nvSpPr>
          <p:cNvPr id="7" name="Platshållare för datum 3">
            <a:extLst>
              <a:ext uri="{FF2B5EF4-FFF2-40B4-BE49-F238E27FC236}">
                <a16:creationId xmlns:a16="http://schemas.microsoft.com/office/drawing/2014/main" id="{E02AF752-079A-4755-BCD9-74CFFD079BA3}"/>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8DD53C29-D34E-D74E-9446-0272B12C8175}" type="datetime1">
              <a:rPr lang="sv-SE" smtClean="0"/>
              <a:t>2021-06-09</a:t>
            </a:fld>
            <a:endParaRPr lang="sv-SE" dirty="0"/>
          </a:p>
        </p:txBody>
      </p:sp>
      <p:sp>
        <p:nvSpPr>
          <p:cNvPr id="8" name="Platshållare för sidfot 4">
            <a:extLst>
              <a:ext uri="{FF2B5EF4-FFF2-40B4-BE49-F238E27FC236}">
                <a16:creationId xmlns:a16="http://schemas.microsoft.com/office/drawing/2014/main" id="{D1DD68C5-E5E7-41B0-AE39-2353B92B1AB7}"/>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1E5C034E-63F1-4F55-BC14-EF0D6C827255}"/>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475878758"/>
      </p:ext>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1292224"/>
          </a:xfrm>
          <a:prstGeom prst="rect">
            <a:avLst/>
          </a:prstGeom>
        </p:spPr>
        <p:txBody>
          <a:bodyPr anchor="t" anchorCtr="0">
            <a:noAutofit/>
          </a:bodyPr>
          <a:lstStyle>
            <a:lvl1pPr>
              <a:defRPr sz="4000" b="1">
                <a:solidFill>
                  <a:schemeClr val="tx2"/>
                </a:solidFill>
              </a:defRPr>
            </a:lvl1pPr>
          </a:lstStyle>
          <a:p>
            <a:r>
              <a:rPr lang="sv-SE" dirty="0"/>
              <a:t>Skriv rubrik här</a:t>
            </a:r>
            <a:br>
              <a:rPr lang="sv-SE" dirty="0"/>
            </a:br>
            <a:r>
              <a:rPr lang="sv-SE" dirty="0"/>
              <a:t>med plats för två rader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2711395"/>
            <a:ext cx="10589820" cy="3324280"/>
          </a:xfrm>
          <a:prstGeom prst="rect">
            <a:avLst/>
          </a:prstGeom>
        </p:spPr>
        <p:txBody>
          <a:bodyPr/>
          <a:lstStyle>
            <a:lvl1pPr marL="228600" indent="-228600">
              <a:lnSpc>
                <a:spcPts val="2400"/>
              </a:lnSpc>
              <a:spcBef>
                <a:spcPts val="1000"/>
              </a:spcBef>
              <a:buClr>
                <a:schemeClr val="bg2"/>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bg2"/>
              </a:buClr>
              <a:defRPr sz="1800"/>
            </a:lvl3pPr>
            <a:lvl4pPr>
              <a:lnSpc>
                <a:spcPts val="2400"/>
              </a:lnSpc>
              <a:spcBef>
                <a:spcPts val="1000"/>
              </a:spcBef>
              <a:buClr>
                <a:schemeClr val="bg2"/>
              </a:buClr>
              <a:defRPr/>
            </a:lvl4pPr>
            <a:lvl5pPr marL="2057400" indent="-228600">
              <a:lnSpc>
                <a:spcPts val="2400"/>
              </a:lnSpc>
              <a:spcBef>
                <a:spcPts val="1000"/>
              </a:spcBef>
              <a:buClr>
                <a:schemeClr val="bg2"/>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15DE9479-ED5E-4744-97BE-BF95C971BF8D}"/>
              </a:ext>
            </a:extLst>
          </p:cNvPr>
          <p:cNvSpPr>
            <a:spLocks noGrp="1"/>
          </p:cNvSpPr>
          <p:nvPr>
            <p:ph type="body" sz="quarter" idx="14" hasCustomPrompt="1"/>
          </p:nvPr>
        </p:nvSpPr>
        <p:spPr>
          <a:xfrm>
            <a:off x="838200" y="2028826"/>
            <a:ext cx="10590213" cy="491906"/>
          </a:xfrm>
          <a:prstGeom prst="rect">
            <a:avLst/>
          </a:prstGeom>
        </p:spPr>
        <p:txBody>
          <a:bodyPr/>
          <a:lstStyle>
            <a:lvl1pPr marL="0" indent="0">
              <a:buNone/>
              <a:defRPr sz="2400" b="1">
                <a:solidFill>
                  <a:schemeClr val="tx2"/>
                </a:solidFill>
                <a:latin typeface="Georgia" panose="02040502050405020303" pitchFamily="18" charset="0"/>
              </a:defRPr>
            </a:lvl1pPr>
          </a:lstStyle>
          <a:p>
            <a:pPr lvl="0"/>
            <a:r>
              <a:rPr lang="sv-SE" dirty="0"/>
              <a:t>Skriv undertitel här</a:t>
            </a:r>
          </a:p>
        </p:txBody>
      </p:sp>
      <p:sp>
        <p:nvSpPr>
          <p:cNvPr id="9" name="Platshållare för datum 3">
            <a:extLst>
              <a:ext uri="{FF2B5EF4-FFF2-40B4-BE49-F238E27FC236}">
                <a16:creationId xmlns:a16="http://schemas.microsoft.com/office/drawing/2014/main" id="{CADBB7FD-E569-44FC-BF8C-17042BCE521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5609FBE6-CBA1-8242-92B8-3A19789C96A4}" type="datetime1">
              <a:rPr lang="sv-SE" smtClean="0"/>
              <a:t>2021-06-09</a:t>
            </a:fld>
            <a:endParaRPr lang="sv-SE" dirty="0"/>
          </a:p>
        </p:txBody>
      </p:sp>
      <p:sp>
        <p:nvSpPr>
          <p:cNvPr id="10" name="Platshållare för sidfot 4">
            <a:extLst>
              <a:ext uri="{FF2B5EF4-FFF2-40B4-BE49-F238E27FC236}">
                <a16:creationId xmlns:a16="http://schemas.microsoft.com/office/drawing/2014/main" id="{BC9A5AAE-6682-44D7-A6BA-8B38EC3ED71A}"/>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96FBF6F6-339F-4C6B-91E3-11217F89A851}"/>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555487212"/>
      </p:ext>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5591175" cy="787400"/>
          </a:xfrm>
          <a:prstGeom prst="rect">
            <a:avLst/>
          </a:prstGeom>
        </p:spPr>
        <p:txBody>
          <a:bodyPr anchor="t" anchorCtr="0">
            <a:noAutofit/>
          </a:bodyPr>
          <a:lstStyle>
            <a:lvl1pPr>
              <a:defRPr sz="4000" b="1">
                <a:solidFill>
                  <a:schemeClr val="tx2"/>
                </a:solidFill>
              </a:defRPr>
            </a:lvl1pPr>
          </a:lstStyle>
          <a:p>
            <a:r>
              <a:rPr lang="sv-SE" dirty="0"/>
              <a:t>Skriv rubrik här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06575"/>
            <a:ext cx="5591174" cy="4229100"/>
          </a:xfrm>
          <a:prstGeom prst="rect">
            <a:avLst/>
          </a:prstGeom>
        </p:spPr>
        <p:txBody>
          <a:bodyPr/>
          <a:lstStyle>
            <a:lvl1pPr marL="228600" indent="-228600">
              <a:lnSpc>
                <a:spcPts val="2400"/>
              </a:lnSpc>
              <a:spcBef>
                <a:spcPts val="1000"/>
              </a:spcBef>
              <a:buClr>
                <a:schemeClr val="bg2"/>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bg2"/>
              </a:buClr>
              <a:defRPr sz="1800"/>
            </a:lvl3pPr>
            <a:lvl4pPr>
              <a:lnSpc>
                <a:spcPts val="2400"/>
              </a:lnSpc>
              <a:spcBef>
                <a:spcPts val="1000"/>
              </a:spcBef>
              <a:buClr>
                <a:schemeClr val="bg2"/>
              </a:buClr>
              <a:defRPr/>
            </a:lvl4pPr>
            <a:lvl5pPr marL="2057400" indent="-228600">
              <a:lnSpc>
                <a:spcPts val="2400"/>
              </a:lnSpc>
              <a:spcBef>
                <a:spcPts val="1000"/>
              </a:spcBef>
              <a:buClr>
                <a:schemeClr val="bg2"/>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2" name="Platshållare för bild 11">
            <a:extLst>
              <a:ext uri="{FF2B5EF4-FFF2-40B4-BE49-F238E27FC236}">
                <a16:creationId xmlns:a16="http://schemas.microsoft.com/office/drawing/2014/main" id="{16EFEED0-7FE9-4BA7-87AD-7B9D6D4C34D5}"/>
              </a:ext>
            </a:extLst>
          </p:cNvPr>
          <p:cNvSpPr>
            <a:spLocks noGrp="1"/>
          </p:cNvSpPr>
          <p:nvPr>
            <p:ph type="pic" sz="quarter" idx="14" hasCustomPrompt="1"/>
          </p:nvPr>
        </p:nvSpPr>
        <p:spPr>
          <a:xfrm>
            <a:off x="6600826" y="736601"/>
            <a:ext cx="5591174" cy="4384674"/>
          </a:xfrm>
          <a:prstGeom prst="rect">
            <a:avLst/>
          </a:prstGeom>
        </p:spPr>
        <p:txBody>
          <a:bodyPr>
            <a:normAutofit/>
          </a:bodyPr>
          <a:lstStyle>
            <a:lvl1pPr marL="0" indent="0">
              <a:buNone/>
              <a:defRPr sz="1800"/>
            </a:lvl1pPr>
          </a:lstStyle>
          <a:p>
            <a:r>
              <a:rPr lang="en-US" dirty="0"/>
              <a:t>Dra </a:t>
            </a:r>
            <a:r>
              <a:rPr lang="en-US" dirty="0" err="1"/>
              <a:t>en</a:t>
            </a:r>
            <a:r>
              <a:rPr lang="en-US" dirty="0"/>
              <a:t> </a:t>
            </a:r>
            <a:r>
              <a:rPr lang="en-US" dirty="0" err="1"/>
              <a:t>bild</a:t>
            </a:r>
            <a:r>
              <a:rPr lang="en-US" dirty="0"/>
              <a:t> hit, </a:t>
            </a:r>
            <a:r>
              <a:rPr lang="en-US" dirty="0" err="1"/>
              <a:t>eller</a:t>
            </a:r>
            <a:r>
              <a:rPr lang="en-US" dirty="0"/>
              <a:t> </a:t>
            </a:r>
            <a:r>
              <a:rPr lang="en-US" dirty="0" err="1"/>
              <a:t>klicka</a:t>
            </a:r>
            <a:r>
              <a:rPr lang="en-US" dirty="0"/>
              <a:t> </a:t>
            </a:r>
            <a:r>
              <a:rPr lang="en-US" dirty="0" err="1"/>
              <a:t>på</a:t>
            </a:r>
            <a:r>
              <a:rPr lang="en-US" dirty="0"/>
              <a:t> </a:t>
            </a:r>
            <a:r>
              <a:rPr lang="en-US" dirty="0" err="1"/>
              <a:t>ikonen</a:t>
            </a:r>
            <a:r>
              <a:rPr lang="en-US" dirty="0"/>
              <a:t> </a:t>
            </a:r>
            <a:r>
              <a:rPr lang="en-US" dirty="0" err="1"/>
              <a:t>nedan</a:t>
            </a:r>
            <a:endParaRPr lang="sv-SE" dirty="0"/>
          </a:p>
        </p:txBody>
      </p:sp>
      <p:sp>
        <p:nvSpPr>
          <p:cNvPr id="8" name="Platshållare för datum 3">
            <a:extLst>
              <a:ext uri="{FF2B5EF4-FFF2-40B4-BE49-F238E27FC236}">
                <a16:creationId xmlns:a16="http://schemas.microsoft.com/office/drawing/2014/main" id="{A96B7CFA-538A-4C90-ABCD-4485056494C5}"/>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8AA758C5-09F9-244C-98C9-AEBD020D0FF0}" type="datetime1">
              <a:rPr lang="sv-SE" smtClean="0"/>
              <a:t>2021-06-09</a:t>
            </a:fld>
            <a:endParaRPr lang="sv-SE" dirty="0"/>
          </a:p>
        </p:txBody>
      </p:sp>
      <p:sp>
        <p:nvSpPr>
          <p:cNvPr id="9" name="Platshållare för sidfot 4">
            <a:extLst>
              <a:ext uri="{FF2B5EF4-FFF2-40B4-BE49-F238E27FC236}">
                <a16:creationId xmlns:a16="http://schemas.microsoft.com/office/drawing/2014/main" id="{4FD3C38F-55C4-47F1-B79A-64A98C7F6A5C}"/>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0" name="Platshållare för bildnummer 5">
            <a:extLst>
              <a:ext uri="{FF2B5EF4-FFF2-40B4-BE49-F238E27FC236}">
                <a16:creationId xmlns:a16="http://schemas.microsoft.com/office/drawing/2014/main" id="{523CE5EE-C194-4F44-9B15-001C9D87B84C}"/>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3224359515"/>
      </p:ext>
    </p:extLst>
  </p:cSld>
  <p:clrMapOvr>
    <a:masterClrMapping/>
  </p:clrMapOvr>
  <p:extLst mod="1">
    <p:ext uri="{DCECCB84-F9BA-43D5-87BE-67443E8EF086}">
      <p15:sldGuideLst xmlns:p15="http://schemas.microsoft.com/office/powerpoint/2012/main">
        <p15:guide id="1" pos="7469">
          <p15:clr>
            <a:srgbClr val="FBAE40"/>
          </p15:clr>
        </p15:guide>
        <p15:guide id="2" orient="horz" pos="3226">
          <p15:clr>
            <a:srgbClr val="FBAE40"/>
          </p15:clr>
        </p15:guide>
        <p15:guide id="3" pos="415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innehåll,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tx2"/>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5133975" cy="4025900"/>
          </a:xfrm>
          <a:prstGeom prst="rect">
            <a:avLst/>
          </a:prstGeom>
        </p:spPr>
        <p:txBody>
          <a:bodyPr/>
          <a:lstStyle>
            <a:lvl1pPr>
              <a:lnSpc>
                <a:spcPts val="2400"/>
              </a:lnSpc>
              <a:spcBef>
                <a:spcPts val="1000"/>
              </a:spcBef>
              <a:buClr>
                <a:schemeClr val="bg2"/>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bg2"/>
              </a:buClr>
              <a:defRPr sz="1800"/>
            </a:lvl3pPr>
            <a:lvl4pPr>
              <a:lnSpc>
                <a:spcPts val="2400"/>
              </a:lnSpc>
              <a:spcBef>
                <a:spcPts val="1000"/>
              </a:spcBef>
              <a:buClr>
                <a:schemeClr val="bg2"/>
              </a:buClr>
              <a:defRPr/>
            </a:lvl4pPr>
            <a:lvl5pPr>
              <a:lnSpc>
                <a:spcPts val="2400"/>
              </a:lnSpc>
              <a:spcBef>
                <a:spcPts val="1000"/>
              </a:spcBef>
              <a:buClr>
                <a:schemeClr val="bg2"/>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4" name="Platshållare för innehåll 9">
            <a:extLst>
              <a:ext uri="{FF2B5EF4-FFF2-40B4-BE49-F238E27FC236}">
                <a16:creationId xmlns:a16="http://schemas.microsoft.com/office/drawing/2014/main" id="{0FB31599-C149-4C34-96FC-65CFBB798400}"/>
              </a:ext>
            </a:extLst>
          </p:cNvPr>
          <p:cNvSpPr>
            <a:spLocks noGrp="1"/>
          </p:cNvSpPr>
          <p:nvPr>
            <p:ph sz="quarter" idx="14" hasCustomPrompt="1"/>
          </p:nvPr>
        </p:nvSpPr>
        <p:spPr>
          <a:xfrm>
            <a:off x="6219826" y="2106721"/>
            <a:ext cx="5208196" cy="4025900"/>
          </a:xfrm>
          <a:prstGeom prst="rect">
            <a:avLst/>
          </a:prstGeom>
        </p:spPr>
        <p:txBody>
          <a:bodyPr/>
          <a:lstStyle>
            <a:lvl1pPr>
              <a:lnSpc>
                <a:spcPts val="2400"/>
              </a:lnSpc>
              <a:spcBef>
                <a:spcPts val="1000"/>
              </a:spcBef>
              <a:buClr>
                <a:schemeClr val="bg2"/>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bg2"/>
              </a:buClr>
              <a:defRPr sz="1800"/>
            </a:lvl3pPr>
            <a:lvl4pPr>
              <a:lnSpc>
                <a:spcPts val="2400"/>
              </a:lnSpc>
              <a:spcBef>
                <a:spcPts val="1000"/>
              </a:spcBef>
              <a:buClr>
                <a:schemeClr val="bg2"/>
              </a:buClr>
              <a:defRPr/>
            </a:lvl4pPr>
            <a:lvl5pPr>
              <a:lnSpc>
                <a:spcPts val="2400"/>
              </a:lnSpc>
              <a:spcBef>
                <a:spcPts val="1000"/>
              </a:spcBef>
              <a:buClr>
                <a:schemeClr val="bg2"/>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datum 3">
            <a:extLst>
              <a:ext uri="{FF2B5EF4-FFF2-40B4-BE49-F238E27FC236}">
                <a16:creationId xmlns:a16="http://schemas.microsoft.com/office/drawing/2014/main" id="{5E5F5A30-79A5-486E-8384-5EE573354E4C}"/>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DC61873C-2624-A643-B57A-30E41B4A3858}" type="datetime1">
              <a:rPr lang="sv-SE" smtClean="0"/>
              <a:t>2021-06-09</a:t>
            </a:fld>
            <a:endParaRPr lang="sv-SE" dirty="0"/>
          </a:p>
        </p:txBody>
      </p:sp>
      <p:sp>
        <p:nvSpPr>
          <p:cNvPr id="9" name="Platshållare för sidfot 4">
            <a:extLst>
              <a:ext uri="{FF2B5EF4-FFF2-40B4-BE49-F238E27FC236}">
                <a16:creationId xmlns:a16="http://schemas.microsoft.com/office/drawing/2014/main" id="{173512AE-92BA-427E-BEAF-EC8744363AD4}"/>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22B326AC-2F1F-4FDE-AC27-4069C691BEF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2044463230"/>
      </p:ext>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m med logo">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679C56E7-82AB-4922-ACC6-DB93CF3145E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76C3B77D-C5BE-404D-97E0-3480C8C50753}" type="datetime1">
              <a:rPr lang="sv-SE" smtClean="0"/>
              <a:t>2021-06-09</a:t>
            </a:fld>
            <a:endParaRPr lang="sv-SE" dirty="0"/>
          </a:p>
        </p:txBody>
      </p:sp>
      <p:sp>
        <p:nvSpPr>
          <p:cNvPr id="8" name="Platshållare för sidfot 4">
            <a:extLst>
              <a:ext uri="{FF2B5EF4-FFF2-40B4-BE49-F238E27FC236}">
                <a16:creationId xmlns:a16="http://schemas.microsoft.com/office/drawing/2014/main" id="{8C20DEBF-CD8E-4DFC-8ED1-4A480A31CF06}"/>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BBBD4592-25F7-42EF-BAA4-1FB9A19B453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3052154329"/>
      </p:ext>
    </p:extLst>
  </p:cSld>
  <p:clrMapOvr>
    <a:masterClrMapping/>
  </p:clrMapOvr>
  <p:extLst mod="1">
    <p:ext uri="{DCECCB84-F9BA-43D5-87BE-67443E8EF086}">
      <p15:sldGuideLst xmlns:p15="http://schemas.microsoft.com/office/powerpoint/2012/main">
        <p15:guide id="1" pos="74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descr="Gammal sverigekarta genom förstoringsglas." title="Kungliga biblioteket">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EF1FE1C-AAD0-694F-9254-7FA922E6C43C}"/>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668969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Tom utan logo">
    <p:spTree>
      <p:nvGrpSpPr>
        <p:cNvPr id="1" name=""/>
        <p:cNvGrpSpPr/>
        <p:nvPr/>
      </p:nvGrpSpPr>
      <p:grpSpPr>
        <a:xfrm>
          <a:off x="0" y="0"/>
          <a:ext cx="0" cy="0"/>
          <a:chOff x="0" y="0"/>
          <a:chExt cx="0" cy="0"/>
        </a:xfrm>
      </p:grpSpPr>
      <p:sp>
        <p:nvSpPr>
          <p:cNvPr id="6" name="Platshållare för datum 3">
            <a:extLst>
              <a:ext uri="{FF2B5EF4-FFF2-40B4-BE49-F238E27FC236}">
                <a16:creationId xmlns:a16="http://schemas.microsoft.com/office/drawing/2014/main" id="{EBB1C809-7BC7-4DD5-902D-A413C7EC511D}"/>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35D50C1D-2DC0-8847-BD12-39727127E1E5}" type="datetime1">
              <a:rPr lang="sv-SE" smtClean="0"/>
              <a:t>2021-06-09</a:t>
            </a:fld>
            <a:endParaRPr lang="sv-SE" dirty="0"/>
          </a:p>
        </p:txBody>
      </p:sp>
      <p:sp>
        <p:nvSpPr>
          <p:cNvPr id="7" name="Platshållare för sidfot 4">
            <a:extLst>
              <a:ext uri="{FF2B5EF4-FFF2-40B4-BE49-F238E27FC236}">
                <a16:creationId xmlns:a16="http://schemas.microsoft.com/office/drawing/2014/main" id="{DD7E4D14-E82D-4B30-B778-1DE4860E5723}"/>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8" name="Platshållare för bildnummer 5">
            <a:extLst>
              <a:ext uri="{FF2B5EF4-FFF2-40B4-BE49-F238E27FC236}">
                <a16:creationId xmlns:a16="http://schemas.microsoft.com/office/drawing/2014/main" id="{9CF6A344-490D-4851-AB58-772C75ECEE2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2548273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5"/>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784D8C65-4190-234E-82D4-DFE1B760AE29}"/>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369516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descr="Gammal byggnad i parkmiljö." title="Kungliga biblioteket">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D244E68-DEF3-D64A-BD1C-D8D05E94F2A3}"/>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348337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title="Kungliga biblioteket">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tx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tx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D244E68-DEF3-D64A-BD1C-D8D05E94F2A3}"/>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997571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D244E68-DEF3-D64A-BD1C-D8D05E94F2A3}"/>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2156039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D244E68-DEF3-D64A-BD1C-D8D05E94F2A3}"/>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37219617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D244E68-DEF3-D64A-BD1C-D8D05E94F2A3}"/>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894712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D244E68-DEF3-D64A-BD1C-D8D05E94F2A3}"/>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874898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D244E68-DEF3-D64A-BD1C-D8D05E94F2A3}"/>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36045331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D244E68-DEF3-D64A-BD1C-D8D05E94F2A3}"/>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405030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descr="Gamla bokryggar med KB-stämpel." title="Kungliga biblioteket">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EF1FE1C-AAD0-694F-9254-7FA922E6C43C}"/>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57595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D244E68-DEF3-D64A-BD1C-D8D05E94F2A3}"/>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659271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D244E68-DEF3-D64A-BD1C-D8D05E94F2A3}"/>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28475820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tx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tx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D244E68-DEF3-D64A-BD1C-D8D05E94F2A3}"/>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8970363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tx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tx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D244E68-DEF3-D64A-BD1C-D8D05E94F2A3}"/>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28493708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777874"/>
          </a:xfrm>
          <a:prstGeom prst="rect">
            <a:avLst/>
          </a:prstGeom>
        </p:spPr>
        <p:txBody>
          <a:bodyPr anchor="t" anchorCtr="0">
            <a:noAutofit/>
          </a:bodyPr>
          <a:lstStyle>
            <a:lvl1pPr>
              <a:defRPr sz="4000" b="1" baseline="0">
                <a:solidFill>
                  <a:schemeClr val="accent5"/>
                </a:solidFill>
              </a:defRPr>
            </a:lvl1pPr>
          </a:lstStyle>
          <a:p>
            <a:r>
              <a:rPr lang="sv-SE" dirty="0"/>
              <a:t>Skriv rubrik här med plats för en rad</a:t>
            </a:r>
          </a:p>
        </p:txBody>
      </p:sp>
      <p:sp>
        <p:nvSpPr>
          <p:cNvPr id="4" name="Platshållare för datum 3">
            <a:extLst>
              <a:ext uri="{FF2B5EF4-FFF2-40B4-BE49-F238E27FC236}">
                <a16:creationId xmlns:a16="http://schemas.microsoft.com/office/drawing/2014/main" id="{61F42423-2891-47C8-B9E0-E1BF65C4D632}"/>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B60BAA08-8D5A-8541-8CBC-F4D5484E6990}" type="datetime1">
              <a:rPr lang="sv-SE" smtClean="0"/>
              <a:t>2021-06-09</a:t>
            </a:fld>
            <a:endParaRPr lang="sv-SE" dirty="0"/>
          </a:p>
        </p:txBody>
      </p:sp>
      <p:sp>
        <p:nvSpPr>
          <p:cNvPr id="5" name="Platshållare för sidfot 4">
            <a:extLst>
              <a:ext uri="{FF2B5EF4-FFF2-40B4-BE49-F238E27FC236}">
                <a16:creationId xmlns:a16="http://schemas.microsoft.com/office/drawing/2014/main" id="{C4C7C74A-82E9-4E08-B581-C47742DCE6F0}"/>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6" name="Platshållare för bildnummer 5">
            <a:extLst>
              <a:ext uri="{FF2B5EF4-FFF2-40B4-BE49-F238E27FC236}">
                <a16:creationId xmlns:a16="http://schemas.microsoft.com/office/drawing/2014/main" id="{EE3DD935-6933-426E-864F-9C4FC99B08D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44675"/>
            <a:ext cx="10589820" cy="4191000"/>
          </a:xfrm>
          <a:prstGeom prst="rect">
            <a:avLst/>
          </a:prstGeom>
        </p:spPr>
        <p:txBody>
          <a:bodyPr/>
          <a:lstStyle>
            <a:lvl1pPr marL="228600" indent="-228600">
              <a:lnSpc>
                <a:spcPts val="2400"/>
              </a:lnSpc>
              <a:spcBef>
                <a:spcPts val="1000"/>
              </a:spcBef>
              <a:buClr>
                <a:schemeClr val="accent6"/>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6"/>
              </a:buClr>
              <a:defRPr sz="1800"/>
            </a:lvl3pPr>
            <a:lvl4pPr>
              <a:lnSpc>
                <a:spcPts val="2400"/>
              </a:lnSpc>
              <a:spcBef>
                <a:spcPts val="1000"/>
              </a:spcBef>
              <a:buClr>
                <a:schemeClr val="accent6"/>
              </a:buClr>
              <a:defRPr/>
            </a:lvl4pPr>
            <a:lvl5pPr marL="2057400" indent="-228600">
              <a:lnSpc>
                <a:spcPts val="2400"/>
              </a:lnSpc>
              <a:spcBef>
                <a:spcPts val="1000"/>
              </a:spcBef>
              <a:buClr>
                <a:schemeClr val="accent6"/>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9565049"/>
      </p:ext>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 text,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accent5"/>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10589821" cy="4025900"/>
          </a:xfrm>
          <a:prstGeom prst="rect">
            <a:avLst/>
          </a:prstGeom>
        </p:spPr>
        <p:txBody>
          <a:bodyPr/>
          <a:lstStyle>
            <a:lvl1pPr>
              <a:lnSpc>
                <a:spcPts val="2400"/>
              </a:lnSpc>
              <a:spcBef>
                <a:spcPts val="1000"/>
              </a:spcBef>
              <a:buClr>
                <a:schemeClr val="accent6"/>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6"/>
              </a:buClr>
              <a:defRPr sz="1800"/>
            </a:lvl3pPr>
            <a:lvl4pPr>
              <a:lnSpc>
                <a:spcPts val="2400"/>
              </a:lnSpc>
              <a:spcBef>
                <a:spcPts val="1000"/>
              </a:spcBef>
              <a:buClr>
                <a:schemeClr val="accent6"/>
              </a:buClr>
              <a:defRPr/>
            </a:lvl4pPr>
            <a:lvl5pPr>
              <a:lnSpc>
                <a:spcPts val="2400"/>
              </a:lnSpc>
              <a:spcBef>
                <a:spcPts val="1000"/>
              </a:spcBef>
              <a:buClr>
                <a:schemeClr val="accent6"/>
              </a:buClr>
              <a:defRPr/>
            </a:lvl5pPr>
          </a:lstStyle>
          <a:p>
            <a:pPr lvl="0"/>
            <a:r>
              <a:rPr lang="sv-SE" dirty="0"/>
              <a:t>Skriv punktlista för första nivån, eller vanlig text genom att trycka </a:t>
            </a:r>
            <a:r>
              <a:rPr lang="sv-SE" dirty="0" err="1"/>
              <a:t>backsteg</a:t>
            </a:r>
            <a:r>
              <a:rPr lang="sv-SE" dirty="0"/>
              <a:t> för att ta bort punktlista.</a:t>
            </a:r>
          </a:p>
          <a:p>
            <a:pPr lvl="1"/>
            <a:r>
              <a:rPr lang="sv-SE" dirty="0"/>
              <a:t>Skriv andra nivås punktlista här</a:t>
            </a:r>
          </a:p>
          <a:p>
            <a:pPr lvl="2"/>
            <a:r>
              <a:rPr lang="sv-SE" dirty="0"/>
              <a:t>Nivå tre</a:t>
            </a:r>
          </a:p>
          <a:p>
            <a:pPr lvl="3"/>
            <a:r>
              <a:rPr lang="sv-SE" dirty="0"/>
              <a:t>Nivå fyra</a:t>
            </a:r>
          </a:p>
          <a:p>
            <a:pPr lvl="4"/>
            <a:r>
              <a:rPr lang="sv-SE" dirty="0"/>
              <a:t>Nivå fem</a:t>
            </a:r>
          </a:p>
        </p:txBody>
      </p:sp>
      <p:sp>
        <p:nvSpPr>
          <p:cNvPr id="7" name="Platshållare för datum 3">
            <a:extLst>
              <a:ext uri="{FF2B5EF4-FFF2-40B4-BE49-F238E27FC236}">
                <a16:creationId xmlns:a16="http://schemas.microsoft.com/office/drawing/2014/main" id="{E02AF752-079A-4755-BCD9-74CFFD079BA3}"/>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87FDD79E-1003-A94C-B199-DE4CC005C00D}" type="datetime1">
              <a:rPr lang="sv-SE" smtClean="0"/>
              <a:t>2021-06-09</a:t>
            </a:fld>
            <a:endParaRPr lang="sv-SE" dirty="0"/>
          </a:p>
        </p:txBody>
      </p:sp>
      <p:sp>
        <p:nvSpPr>
          <p:cNvPr id="8" name="Platshållare för sidfot 4">
            <a:extLst>
              <a:ext uri="{FF2B5EF4-FFF2-40B4-BE49-F238E27FC236}">
                <a16:creationId xmlns:a16="http://schemas.microsoft.com/office/drawing/2014/main" id="{D1DD68C5-E5E7-41B0-AE39-2353B92B1AB7}"/>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1E5C034E-63F1-4F55-BC14-EF0D6C827255}"/>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534507657"/>
      </p:ext>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1292224"/>
          </a:xfrm>
          <a:prstGeom prst="rect">
            <a:avLst/>
          </a:prstGeom>
        </p:spPr>
        <p:txBody>
          <a:bodyPr anchor="t" anchorCtr="0">
            <a:noAutofit/>
          </a:bodyPr>
          <a:lstStyle>
            <a:lvl1pPr>
              <a:defRPr sz="4000" b="1">
                <a:solidFill>
                  <a:schemeClr val="accent5"/>
                </a:solidFill>
              </a:defRPr>
            </a:lvl1pPr>
          </a:lstStyle>
          <a:p>
            <a:r>
              <a:rPr lang="sv-SE" dirty="0"/>
              <a:t>Skriv rubrik här</a:t>
            </a:r>
            <a:br>
              <a:rPr lang="sv-SE" dirty="0"/>
            </a:br>
            <a:r>
              <a:rPr lang="sv-SE" dirty="0"/>
              <a:t>med plats för två rader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2711395"/>
            <a:ext cx="10589820" cy="3324280"/>
          </a:xfrm>
          <a:prstGeom prst="rect">
            <a:avLst/>
          </a:prstGeom>
        </p:spPr>
        <p:txBody>
          <a:bodyPr/>
          <a:lstStyle>
            <a:lvl1pPr marL="228600" indent="-228600">
              <a:lnSpc>
                <a:spcPts val="2400"/>
              </a:lnSpc>
              <a:spcBef>
                <a:spcPts val="1000"/>
              </a:spcBef>
              <a:buClr>
                <a:schemeClr val="accent6"/>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6"/>
              </a:buClr>
              <a:defRPr sz="1800"/>
            </a:lvl3pPr>
            <a:lvl4pPr>
              <a:lnSpc>
                <a:spcPts val="2400"/>
              </a:lnSpc>
              <a:spcBef>
                <a:spcPts val="1000"/>
              </a:spcBef>
              <a:buClr>
                <a:schemeClr val="accent6"/>
              </a:buClr>
              <a:defRPr/>
            </a:lvl4pPr>
            <a:lvl5pPr marL="2057400" indent="-228600">
              <a:lnSpc>
                <a:spcPts val="2400"/>
              </a:lnSpc>
              <a:spcBef>
                <a:spcPts val="1000"/>
              </a:spcBef>
              <a:buClr>
                <a:schemeClr val="accent6"/>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15DE9479-ED5E-4744-97BE-BF95C971BF8D}"/>
              </a:ext>
            </a:extLst>
          </p:cNvPr>
          <p:cNvSpPr>
            <a:spLocks noGrp="1"/>
          </p:cNvSpPr>
          <p:nvPr>
            <p:ph type="body" sz="quarter" idx="14" hasCustomPrompt="1"/>
          </p:nvPr>
        </p:nvSpPr>
        <p:spPr>
          <a:xfrm>
            <a:off x="838200" y="2028826"/>
            <a:ext cx="10590213" cy="491906"/>
          </a:xfrm>
          <a:prstGeom prst="rect">
            <a:avLst/>
          </a:prstGeom>
        </p:spPr>
        <p:txBody>
          <a:bodyPr/>
          <a:lstStyle>
            <a:lvl1pPr marL="0" indent="0">
              <a:buNone/>
              <a:defRPr sz="2400" b="1">
                <a:solidFill>
                  <a:schemeClr val="accent5"/>
                </a:solidFill>
                <a:latin typeface="Georgia" panose="02040502050405020303" pitchFamily="18" charset="0"/>
              </a:defRPr>
            </a:lvl1pPr>
          </a:lstStyle>
          <a:p>
            <a:pPr lvl="0"/>
            <a:r>
              <a:rPr lang="sv-SE" dirty="0"/>
              <a:t>Skriv undertitel här</a:t>
            </a:r>
          </a:p>
        </p:txBody>
      </p:sp>
      <p:sp>
        <p:nvSpPr>
          <p:cNvPr id="9" name="Platshållare för datum 3">
            <a:extLst>
              <a:ext uri="{FF2B5EF4-FFF2-40B4-BE49-F238E27FC236}">
                <a16:creationId xmlns:a16="http://schemas.microsoft.com/office/drawing/2014/main" id="{CADBB7FD-E569-44FC-BF8C-17042BCE521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F564636A-95EC-CC42-89BE-BC6E647BE479}" type="datetime1">
              <a:rPr lang="sv-SE" smtClean="0"/>
              <a:t>2021-06-09</a:t>
            </a:fld>
            <a:endParaRPr lang="sv-SE" dirty="0"/>
          </a:p>
        </p:txBody>
      </p:sp>
      <p:sp>
        <p:nvSpPr>
          <p:cNvPr id="10" name="Platshållare för sidfot 4">
            <a:extLst>
              <a:ext uri="{FF2B5EF4-FFF2-40B4-BE49-F238E27FC236}">
                <a16:creationId xmlns:a16="http://schemas.microsoft.com/office/drawing/2014/main" id="{BC9A5AAE-6682-44D7-A6BA-8B38EC3ED71A}"/>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96FBF6F6-339F-4C6B-91E3-11217F89A851}"/>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2762740617"/>
      </p:ext>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5591175" cy="787400"/>
          </a:xfrm>
          <a:prstGeom prst="rect">
            <a:avLst/>
          </a:prstGeom>
        </p:spPr>
        <p:txBody>
          <a:bodyPr anchor="t" anchorCtr="0">
            <a:noAutofit/>
          </a:bodyPr>
          <a:lstStyle>
            <a:lvl1pPr>
              <a:defRPr sz="4000" b="1">
                <a:solidFill>
                  <a:schemeClr val="accent5"/>
                </a:solidFill>
              </a:defRPr>
            </a:lvl1pPr>
          </a:lstStyle>
          <a:p>
            <a:r>
              <a:rPr lang="sv-SE" dirty="0"/>
              <a:t>Skriv rubrik här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06575"/>
            <a:ext cx="5591174" cy="4229100"/>
          </a:xfrm>
          <a:prstGeom prst="rect">
            <a:avLst/>
          </a:prstGeom>
        </p:spPr>
        <p:txBody>
          <a:bodyPr/>
          <a:lstStyle>
            <a:lvl1pPr marL="228600" indent="-228600">
              <a:lnSpc>
                <a:spcPts val="2400"/>
              </a:lnSpc>
              <a:spcBef>
                <a:spcPts val="1000"/>
              </a:spcBef>
              <a:buClr>
                <a:schemeClr val="accent6"/>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6"/>
              </a:buClr>
              <a:defRPr sz="1800"/>
            </a:lvl3pPr>
            <a:lvl4pPr>
              <a:lnSpc>
                <a:spcPts val="2400"/>
              </a:lnSpc>
              <a:spcBef>
                <a:spcPts val="1000"/>
              </a:spcBef>
              <a:buClr>
                <a:schemeClr val="accent6"/>
              </a:buClr>
              <a:defRPr/>
            </a:lvl4pPr>
            <a:lvl5pPr marL="2057400" indent="-228600">
              <a:lnSpc>
                <a:spcPts val="2400"/>
              </a:lnSpc>
              <a:spcBef>
                <a:spcPts val="1000"/>
              </a:spcBef>
              <a:buClr>
                <a:schemeClr val="accent6"/>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2" name="Platshållare för bild 11">
            <a:extLst>
              <a:ext uri="{FF2B5EF4-FFF2-40B4-BE49-F238E27FC236}">
                <a16:creationId xmlns:a16="http://schemas.microsoft.com/office/drawing/2014/main" id="{16EFEED0-7FE9-4BA7-87AD-7B9D6D4C34D5}"/>
              </a:ext>
            </a:extLst>
          </p:cNvPr>
          <p:cNvSpPr>
            <a:spLocks noGrp="1"/>
          </p:cNvSpPr>
          <p:nvPr>
            <p:ph type="pic" sz="quarter" idx="14" hasCustomPrompt="1"/>
          </p:nvPr>
        </p:nvSpPr>
        <p:spPr>
          <a:xfrm>
            <a:off x="6600826" y="736601"/>
            <a:ext cx="5591174" cy="4384674"/>
          </a:xfrm>
          <a:prstGeom prst="rect">
            <a:avLst/>
          </a:prstGeom>
        </p:spPr>
        <p:txBody>
          <a:bodyPr>
            <a:normAutofit/>
          </a:bodyPr>
          <a:lstStyle>
            <a:lvl1pPr marL="0" indent="0">
              <a:buNone/>
              <a:defRPr sz="1800"/>
            </a:lvl1pPr>
          </a:lstStyle>
          <a:p>
            <a:r>
              <a:rPr lang="en-US" dirty="0"/>
              <a:t>Dra </a:t>
            </a:r>
            <a:r>
              <a:rPr lang="en-US" dirty="0" err="1"/>
              <a:t>en</a:t>
            </a:r>
            <a:r>
              <a:rPr lang="en-US" dirty="0"/>
              <a:t> </a:t>
            </a:r>
            <a:r>
              <a:rPr lang="en-US" dirty="0" err="1"/>
              <a:t>bild</a:t>
            </a:r>
            <a:r>
              <a:rPr lang="en-US" dirty="0"/>
              <a:t> hit, </a:t>
            </a:r>
            <a:r>
              <a:rPr lang="en-US" dirty="0" err="1"/>
              <a:t>eller</a:t>
            </a:r>
            <a:r>
              <a:rPr lang="en-US" dirty="0"/>
              <a:t> </a:t>
            </a:r>
            <a:r>
              <a:rPr lang="en-US" dirty="0" err="1"/>
              <a:t>klicka</a:t>
            </a:r>
            <a:r>
              <a:rPr lang="en-US" dirty="0"/>
              <a:t> </a:t>
            </a:r>
            <a:r>
              <a:rPr lang="en-US" dirty="0" err="1"/>
              <a:t>på</a:t>
            </a:r>
            <a:r>
              <a:rPr lang="en-US" dirty="0"/>
              <a:t> </a:t>
            </a:r>
            <a:r>
              <a:rPr lang="en-US" dirty="0" err="1"/>
              <a:t>ikonen</a:t>
            </a:r>
            <a:r>
              <a:rPr lang="en-US" dirty="0"/>
              <a:t> </a:t>
            </a:r>
            <a:r>
              <a:rPr lang="en-US" dirty="0" err="1"/>
              <a:t>nedan</a:t>
            </a:r>
            <a:endParaRPr lang="sv-SE" dirty="0"/>
          </a:p>
        </p:txBody>
      </p:sp>
      <p:sp>
        <p:nvSpPr>
          <p:cNvPr id="8" name="Platshållare för datum 3">
            <a:extLst>
              <a:ext uri="{FF2B5EF4-FFF2-40B4-BE49-F238E27FC236}">
                <a16:creationId xmlns:a16="http://schemas.microsoft.com/office/drawing/2014/main" id="{A96B7CFA-538A-4C90-ABCD-4485056494C5}"/>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4B4FA45B-1015-1C45-8903-9451FDAC86B0}" type="datetime1">
              <a:rPr lang="sv-SE" smtClean="0"/>
              <a:t>2021-06-09</a:t>
            </a:fld>
            <a:endParaRPr lang="sv-SE" dirty="0"/>
          </a:p>
        </p:txBody>
      </p:sp>
      <p:sp>
        <p:nvSpPr>
          <p:cNvPr id="9" name="Platshållare för sidfot 4">
            <a:extLst>
              <a:ext uri="{FF2B5EF4-FFF2-40B4-BE49-F238E27FC236}">
                <a16:creationId xmlns:a16="http://schemas.microsoft.com/office/drawing/2014/main" id="{4FD3C38F-55C4-47F1-B79A-64A98C7F6A5C}"/>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0" name="Platshållare för bildnummer 5">
            <a:extLst>
              <a:ext uri="{FF2B5EF4-FFF2-40B4-BE49-F238E27FC236}">
                <a16:creationId xmlns:a16="http://schemas.microsoft.com/office/drawing/2014/main" id="{523CE5EE-C194-4F44-9B15-001C9D87B84C}"/>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1647743953"/>
      </p:ext>
    </p:extLst>
  </p:cSld>
  <p:clrMapOvr>
    <a:masterClrMapping/>
  </p:clrMapOvr>
  <p:extLst mod="1">
    <p:ext uri="{DCECCB84-F9BA-43D5-87BE-67443E8EF086}">
      <p15:sldGuideLst xmlns:p15="http://schemas.microsoft.com/office/powerpoint/2012/main">
        <p15:guide id="1" pos="7469">
          <p15:clr>
            <a:srgbClr val="FBAE40"/>
          </p15:clr>
        </p15:guide>
        <p15:guide id="2" orient="horz" pos="3226">
          <p15:clr>
            <a:srgbClr val="FBAE40"/>
          </p15:clr>
        </p15:guide>
        <p15:guide id="3" pos="415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 innehåll,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accent5"/>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5133975" cy="4025900"/>
          </a:xfrm>
          <a:prstGeom prst="rect">
            <a:avLst/>
          </a:prstGeom>
        </p:spPr>
        <p:txBody>
          <a:bodyPr/>
          <a:lstStyle>
            <a:lvl1pPr>
              <a:lnSpc>
                <a:spcPts val="2400"/>
              </a:lnSpc>
              <a:spcBef>
                <a:spcPts val="1000"/>
              </a:spcBef>
              <a:buClr>
                <a:schemeClr val="accent6"/>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6"/>
              </a:buClr>
              <a:defRPr sz="1800"/>
            </a:lvl3pPr>
            <a:lvl4pPr>
              <a:lnSpc>
                <a:spcPts val="2400"/>
              </a:lnSpc>
              <a:spcBef>
                <a:spcPts val="1000"/>
              </a:spcBef>
              <a:buClr>
                <a:schemeClr val="accent6"/>
              </a:buClr>
              <a:defRPr/>
            </a:lvl4pPr>
            <a:lvl5pPr>
              <a:lnSpc>
                <a:spcPts val="2400"/>
              </a:lnSpc>
              <a:spcBef>
                <a:spcPts val="1000"/>
              </a:spcBef>
              <a:buClr>
                <a:schemeClr val="accent6"/>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4" name="Platshållare för innehåll 9">
            <a:extLst>
              <a:ext uri="{FF2B5EF4-FFF2-40B4-BE49-F238E27FC236}">
                <a16:creationId xmlns:a16="http://schemas.microsoft.com/office/drawing/2014/main" id="{0FB31599-C149-4C34-96FC-65CFBB798400}"/>
              </a:ext>
            </a:extLst>
          </p:cNvPr>
          <p:cNvSpPr>
            <a:spLocks noGrp="1"/>
          </p:cNvSpPr>
          <p:nvPr>
            <p:ph sz="quarter" idx="14" hasCustomPrompt="1"/>
          </p:nvPr>
        </p:nvSpPr>
        <p:spPr>
          <a:xfrm>
            <a:off x="6219826" y="2106721"/>
            <a:ext cx="5208196" cy="4025900"/>
          </a:xfrm>
          <a:prstGeom prst="rect">
            <a:avLst/>
          </a:prstGeom>
        </p:spPr>
        <p:txBody>
          <a:bodyPr/>
          <a:lstStyle>
            <a:lvl1pPr>
              <a:lnSpc>
                <a:spcPts val="2400"/>
              </a:lnSpc>
              <a:spcBef>
                <a:spcPts val="1000"/>
              </a:spcBef>
              <a:buClr>
                <a:schemeClr val="accent6"/>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6"/>
              </a:buClr>
              <a:defRPr sz="1800"/>
            </a:lvl3pPr>
            <a:lvl4pPr>
              <a:lnSpc>
                <a:spcPts val="2400"/>
              </a:lnSpc>
              <a:spcBef>
                <a:spcPts val="1000"/>
              </a:spcBef>
              <a:buClr>
                <a:schemeClr val="accent6"/>
              </a:buClr>
              <a:defRPr/>
            </a:lvl4pPr>
            <a:lvl5pPr>
              <a:lnSpc>
                <a:spcPts val="2400"/>
              </a:lnSpc>
              <a:spcBef>
                <a:spcPts val="1000"/>
              </a:spcBef>
              <a:buClr>
                <a:schemeClr val="accent6"/>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datum 3">
            <a:extLst>
              <a:ext uri="{FF2B5EF4-FFF2-40B4-BE49-F238E27FC236}">
                <a16:creationId xmlns:a16="http://schemas.microsoft.com/office/drawing/2014/main" id="{5E5F5A30-79A5-486E-8384-5EE573354E4C}"/>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8A852D7C-B013-D943-BEDB-53FBD5368A0E}" type="datetime1">
              <a:rPr lang="sv-SE" smtClean="0"/>
              <a:t>2021-06-09</a:t>
            </a:fld>
            <a:endParaRPr lang="sv-SE" dirty="0"/>
          </a:p>
        </p:txBody>
      </p:sp>
      <p:sp>
        <p:nvSpPr>
          <p:cNvPr id="9" name="Platshållare för sidfot 4">
            <a:extLst>
              <a:ext uri="{FF2B5EF4-FFF2-40B4-BE49-F238E27FC236}">
                <a16:creationId xmlns:a16="http://schemas.microsoft.com/office/drawing/2014/main" id="{173512AE-92BA-427E-BEAF-EC8744363AD4}"/>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22B326AC-2F1F-4FDE-AC27-4069C691BEF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1272900458"/>
      </p:ext>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om med logo">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679C56E7-82AB-4922-ACC6-DB93CF3145E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9B55ED94-379B-FD4D-AE43-B4F49132E335}" type="datetime1">
              <a:rPr lang="sv-SE" smtClean="0"/>
              <a:t>2021-06-09</a:t>
            </a:fld>
            <a:endParaRPr lang="sv-SE" dirty="0"/>
          </a:p>
        </p:txBody>
      </p:sp>
      <p:sp>
        <p:nvSpPr>
          <p:cNvPr id="8" name="Platshållare för sidfot 4">
            <a:extLst>
              <a:ext uri="{FF2B5EF4-FFF2-40B4-BE49-F238E27FC236}">
                <a16:creationId xmlns:a16="http://schemas.microsoft.com/office/drawing/2014/main" id="{8C20DEBF-CD8E-4DFC-8ED1-4A480A31CF06}"/>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BBBD4592-25F7-42EF-BAA4-1FB9A19B453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1357107654"/>
      </p:ext>
    </p:extLst>
  </p:cSld>
  <p:clrMapOvr>
    <a:masterClrMapping/>
  </p:clrMapOvr>
  <p:extLst mod="1">
    <p:ext uri="{DCECCB84-F9BA-43D5-87BE-67443E8EF086}">
      <p15:sldGuideLst xmlns:p15="http://schemas.microsoft.com/office/powerpoint/2012/main">
        <p15:guide id="1"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descr="Filmkapslar i plåt travade på varandra." title="Kungliga biblioteket">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EF1FE1C-AAD0-694F-9254-7FA922E6C43C}"/>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25917772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Tom utan logo">
    <p:spTree>
      <p:nvGrpSpPr>
        <p:cNvPr id="1" name=""/>
        <p:cNvGrpSpPr/>
        <p:nvPr/>
      </p:nvGrpSpPr>
      <p:grpSpPr>
        <a:xfrm>
          <a:off x="0" y="0"/>
          <a:ext cx="0" cy="0"/>
          <a:chOff x="0" y="0"/>
          <a:chExt cx="0" cy="0"/>
        </a:xfrm>
      </p:grpSpPr>
      <p:sp>
        <p:nvSpPr>
          <p:cNvPr id="6" name="Platshållare för datum 3">
            <a:extLst>
              <a:ext uri="{FF2B5EF4-FFF2-40B4-BE49-F238E27FC236}">
                <a16:creationId xmlns:a16="http://schemas.microsoft.com/office/drawing/2014/main" id="{EBB1C809-7BC7-4DD5-902D-A413C7EC511D}"/>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8C9E63ED-96D3-AF41-BD49-6C4ECD242E1F}" type="datetime1">
              <a:rPr lang="sv-SE" smtClean="0"/>
              <a:t>2021-06-09</a:t>
            </a:fld>
            <a:endParaRPr lang="sv-SE" dirty="0"/>
          </a:p>
        </p:txBody>
      </p:sp>
      <p:sp>
        <p:nvSpPr>
          <p:cNvPr id="7" name="Platshållare för sidfot 4">
            <a:extLst>
              <a:ext uri="{FF2B5EF4-FFF2-40B4-BE49-F238E27FC236}">
                <a16:creationId xmlns:a16="http://schemas.microsoft.com/office/drawing/2014/main" id="{DD7E4D14-E82D-4B30-B778-1DE4860E5723}"/>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8" name="Platshållare för bildnummer 5">
            <a:extLst>
              <a:ext uri="{FF2B5EF4-FFF2-40B4-BE49-F238E27FC236}">
                <a16:creationId xmlns:a16="http://schemas.microsoft.com/office/drawing/2014/main" id="{9CF6A344-490D-4851-AB58-772C75ECEE2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25011848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3"/>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EF62F46D-85C7-E14E-9282-9758A0FD385A}"/>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7951855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descr="Gammal byggnad i parkmiljö." title="Kungliga biblioteket">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3DB1317F-424C-0B46-8F86-70D443C17E5E}"/>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3945648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tx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tx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3DB1317F-424C-0B46-8F86-70D443C17E5E}"/>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41802534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3DB1317F-424C-0B46-8F86-70D443C17E5E}"/>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37116999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3DB1317F-424C-0B46-8F86-70D443C17E5E}"/>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5846248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3DB1317F-424C-0B46-8F86-70D443C17E5E}"/>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6211996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3DB1317F-424C-0B46-8F86-70D443C17E5E}"/>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3090130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3DB1317F-424C-0B46-8F86-70D443C17E5E}"/>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41077573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3DB1317F-424C-0B46-8F86-70D443C17E5E}"/>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381675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descr="Gammal byggnad i vintrig parkmiljö." title="Kungliga biblioteket">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EF1FE1C-AAD0-694F-9254-7FA922E6C43C}"/>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6433543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3DB1317F-424C-0B46-8F86-70D443C17E5E}"/>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5423965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3DB1317F-424C-0B46-8F86-70D443C17E5E}"/>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21585317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tx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tx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3DB1317F-424C-0B46-8F86-70D443C17E5E}"/>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42371584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1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tx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tx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3DB1317F-424C-0B46-8F86-70D443C17E5E}"/>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5948034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777874"/>
          </a:xfrm>
          <a:prstGeom prst="rect">
            <a:avLst/>
          </a:prstGeom>
        </p:spPr>
        <p:txBody>
          <a:bodyPr anchor="t" anchorCtr="0">
            <a:noAutofit/>
          </a:bodyPr>
          <a:lstStyle>
            <a:lvl1pPr>
              <a:defRPr sz="4000" b="1" baseline="0">
                <a:solidFill>
                  <a:schemeClr val="accent3"/>
                </a:solidFill>
              </a:defRPr>
            </a:lvl1pPr>
          </a:lstStyle>
          <a:p>
            <a:r>
              <a:rPr lang="sv-SE" dirty="0"/>
              <a:t>Skriv rubrik här med plats för en rad</a:t>
            </a:r>
          </a:p>
        </p:txBody>
      </p:sp>
      <p:sp>
        <p:nvSpPr>
          <p:cNvPr id="4" name="Platshållare för datum 3">
            <a:extLst>
              <a:ext uri="{FF2B5EF4-FFF2-40B4-BE49-F238E27FC236}">
                <a16:creationId xmlns:a16="http://schemas.microsoft.com/office/drawing/2014/main" id="{61F42423-2891-47C8-B9E0-E1BF65C4D632}"/>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B8C6BAC1-6C2C-8F4C-9212-D5E5846D2373}" type="datetime1">
              <a:rPr lang="sv-SE" smtClean="0"/>
              <a:t>2021-06-09</a:t>
            </a:fld>
            <a:endParaRPr lang="sv-SE" dirty="0"/>
          </a:p>
        </p:txBody>
      </p:sp>
      <p:sp>
        <p:nvSpPr>
          <p:cNvPr id="5" name="Platshållare för sidfot 4">
            <a:extLst>
              <a:ext uri="{FF2B5EF4-FFF2-40B4-BE49-F238E27FC236}">
                <a16:creationId xmlns:a16="http://schemas.microsoft.com/office/drawing/2014/main" id="{C4C7C74A-82E9-4E08-B581-C47742DCE6F0}"/>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6" name="Platshållare för bildnummer 5">
            <a:extLst>
              <a:ext uri="{FF2B5EF4-FFF2-40B4-BE49-F238E27FC236}">
                <a16:creationId xmlns:a16="http://schemas.microsoft.com/office/drawing/2014/main" id="{EE3DD935-6933-426E-864F-9C4FC99B08D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44675"/>
            <a:ext cx="10589820" cy="4191000"/>
          </a:xfrm>
          <a:prstGeom prst="rect">
            <a:avLst/>
          </a:prstGeom>
        </p:spPr>
        <p:txBody>
          <a:bodyPr/>
          <a:lstStyle>
            <a:lvl1pPr marL="228600" indent="-228600">
              <a:lnSpc>
                <a:spcPts val="2400"/>
              </a:lnSpc>
              <a:spcBef>
                <a:spcPts val="1000"/>
              </a:spcBef>
              <a:buClr>
                <a:schemeClr val="accent4"/>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4"/>
              </a:buClr>
              <a:defRPr sz="1800"/>
            </a:lvl3pPr>
            <a:lvl4pPr>
              <a:lnSpc>
                <a:spcPts val="2400"/>
              </a:lnSpc>
              <a:spcBef>
                <a:spcPts val="1000"/>
              </a:spcBef>
              <a:buClr>
                <a:schemeClr val="accent4"/>
              </a:buClr>
              <a:defRPr/>
            </a:lvl4pPr>
            <a:lvl5pPr marL="2057400" indent="-228600">
              <a:lnSpc>
                <a:spcPts val="2400"/>
              </a:lnSpc>
              <a:spcBef>
                <a:spcPts val="1000"/>
              </a:spcBef>
              <a:buClr>
                <a:srgbClr val="92D050"/>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81590530"/>
      </p:ext>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ubrik, text,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accent3"/>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10589821" cy="4025900"/>
          </a:xfrm>
          <a:prstGeom prst="rect">
            <a:avLst/>
          </a:prstGeom>
        </p:spPr>
        <p:txBody>
          <a:bodyPr/>
          <a:lstStyle>
            <a:lvl1pPr>
              <a:lnSpc>
                <a:spcPts val="2400"/>
              </a:lnSpc>
              <a:spcBef>
                <a:spcPts val="1000"/>
              </a:spcBef>
              <a:buClr>
                <a:schemeClr val="accent6"/>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6"/>
              </a:buClr>
              <a:defRPr sz="1800"/>
            </a:lvl3pPr>
            <a:lvl4pPr>
              <a:lnSpc>
                <a:spcPts val="2400"/>
              </a:lnSpc>
              <a:spcBef>
                <a:spcPts val="1000"/>
              </a:spcBef>
              <a:buClr>
                <a:schemeClr val="accent6"/>
              </a:buClr>
              <a:defRPr/>
            </a:lvl4pPr>
            <a:lvl5pPr>
              <a:lnSpc>
                <a:spcPts val="2400"/>
              </a:lnSpc>
              <a:spcBef>
                <a:spcPts val="1000"/>
              </a:spcBef>
              <a:buClr>
                <a:schemeClr val="accent6"/>
              </a:buClr>
              <a:defRPr/>
            </a:lvl5pPr>
          </a:lstStyle>
          <a:p>
            <a:pPr lvl="0"/>
            <a:r>
              <a:rPr lang="sv-SE" dirty="0"/>
              <a:t>Skriv punktlista för första nivån, eller vanlig text genom att trycka </a:t>
            </a:r>
            <a:r>
              <a:rPr lang="sv-SE" dirty="0" err="1"/>
              <a:t>backsteg</a:t>
            </a:r>
            <a:r>
              <a:rPr lang="sv-SE" dirty="0"/>
              <a:t> för att ta bort punktlista.</a:t>
            </a:r>
          </a:p>
          <a:p>
            <a:pPr lvl="1"/>
            <a:r>
              <a:rPr lang="sv-SE" dirty="0"/>
              <a:t>Skriv andra nivås punktlista här</a:t>
            </a:r>
          </a:p>
          <a:p>
            <a:pPr lvl="2"/>
            <a:r>
              <a:rPr lang="sv-SE" dirty="0"/>
              <a:t>Nivå tre</a:t>
            </a:r>
          </a:p>
          <a:p>
            <a:pPr lvl="3"/>
            <a:r>
              <a:rPr lang="sv-SE" dirty="0"/>
              <a:t>Nivå fyra</a:t>
            </a:r>
          </a:p>
          <a:p>
            <a:pPr lvl="4"/>
            <a:r>
              <a:rPr lang="sv-SE" dirty="0"/>
              <a:t>Nivå fem</a:t>
            </a:r>
          </a:p>
        </p:txBody>
      </p:sp>
      <p:sp>
        <p:nvSpPr>
          <p:cNvPr id="7" name="Platshållare för datum 3">
            <a:extLst>
              <a:ext uri="{FF2B5EF4-FFF2-40B4-BE49-F238E27FC236}">
                <a16:creationId xmlns:a16="http://schemas.microsoft.com/office/drawing/2014/main" id="{E02AF752-079A-4755-BCD9-74CFFD079BA3}"/>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703D0687-BECC-5343-9743-FC4F8E3D82E4}" type="datetime1">
              <a:rPr lang="sv-SE" smtClean="0"/>
              <a:t>2021-06-09</a:t>
            </a:fld>
            <a:endParaRPr lang="sv-SE" dirty="0"/>
          </a:p>
        </p:txBody>
      </p:sp>
      <p:sp>
        <p:nvSpPr>
          <p:cNvPr id="8" name="Platshållare för sidfot 4">
            <a:extLst>
              <a:ext uri="{FF2B5EF4-FFF2-40B4-BE49-F238E27FC236}">
                <a16:creationId xmlns:a16="http://schemas.microsoft.com/office/drawing/2014/main" id="{D1DD68C5-E5E7-41B0-AE39-2353B92B1AB7}"/>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1E5C034E-63F1-4F55-BC14-EF0D6C827255}"/>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85389516"/>
      </p:ext>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1292224"/>
          </a:xfrm>
          <a:prstGeom prst="rect">
            <a:avLst/>
          </a:prstGeom>
        </p:spPr>
        <p:txBody>
          <a:bodyPr anchor="t" anchorCtr="0">
            <a:noAutofit/>
          </a:bodyPr>
          <a:lstStyle>
            <a:lvl1pPr>
              <a:defRPr sz="4000" b="1">
                <a:solidFill>
                  <a:schemeClr val="accent3"/>
                </a:solidFill>
              </a:defRPr>
            </a:lvl1pPr>
          </a:lstStyle>
          <a:p>
            <a:r>
              <a:rPr lang="sv-SE" dirty="0"/>
              <a:t>Skriv rubrik här</a:t>
            </a:r>
            <a:br>
              <a:rPr lang="sv-SE" dirty="0"/>
            </a:br>
            <a:r>
              <a:rPr lang="sv-SE" dirty="0"/>
              <a:t>med plats för två rader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2711395"/>
            <a:ext cx="10589820" cy="3324280"/>
          </a:xfrm>
          <a:prstGeom prst="rect">
            <a:avLst/>
          </a:prstGeom>
        </p:spPr>
        <p:txBody>
          <a:bodyPr/>
          <a:lstStyle>
            <a:lvl1pPr marL="228600" indent="-228600">
              <a:lnSpc>
                <a:spcPts val="2400"/>
              </a:lnSpc>
              <a:spcBef>
                <a:spcPts val="1000"/>
              </a:spcBef>
              <a:buClr>
                <a:schemeClr val="accent4"/>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4"/>
              </a:buClr>
              <a:defRPr sz="1800"/>
            </a:lvl3pPr>
            <a:lvl4pPr>
              <a:lnSpc>
                <a:spcPts val="2400"/>
              </a:lnSpc>
              <a:spcBef>
                <a:spcPts val="1000"/>
              </a:spcBef>
              <a:buClr>
                <a:schemeClr val="accent4"/>
              </a:buClr>
              <a:defRPr/>
            </a:lvl4pPr>
            <a:lvl5pPr marL="2057400" indent="-228600">
              <a:lnSpc>
                <a:spcPts val="2400"/>
              </a:lnSpc>
              <a:spcBef>
                <a:spcPts val="1000"/>
              </a:spcBef>
              <a:buClr>
                <a:schemeClr val="accent4"/>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15DE9479-ED5E-4744-97BE-BF95C971BF8D}"/>
              </a:ext>
            </a:extLst>
          </p:cNvPr>
          <p:cNvSpPr>
            <a:spLocks noGrp="1"/>
          </p:cNvSpPr>
          <p:nvPr>
            <p:ph type="body" sz="quarter" idx="14" hasCustomPrompt="1"/>
          </p:nvPr>
        </p:nvSpPr>
        <p:spPr>
          <a:xfrm>
            <a:off x="838200" y="2028826"/>
            <a:ext cx="10590213" cy="491906"/>
          </a:xfrm>
          <a:prstGeom prst="rect">
            <a:avLst/>
          </a:prstGeom>
        </p:spPr>
        <p:txBody>
          <a:bodyPr/>
          <a:lstStyle>
            <a:lvl1pPr marL="0" indent="0">
              <a:buNone/>
              <a:defRPr sz="2400" b="1">
                <a:solidFill>
                  <a:schemeClr val="accent3"/>
                </a:solidFill>
                <a:latin typeface="Georgia" panose="02040502050405020303" pitchFamily="18" charset="0"/>
              </a:defRPr>
            </a:lvl1pPr>
          </a:lstStyle>
          <a:p>
            <a:pPr lvl="0"/>
            <a:r>
              <a:rPr lang="sv-SE" dirty="0"/>
              <a:t>Skriv undertitel här</a:t>
            </a:r>
          </a:p>
        </p:txBody>
      </p:sp>
      <p:sp>
        <p:nvSpPr>
          <p:cNvPr id="9" name="Platshållare för datum 3">
            <a:extLst>
              <a:ext uri="{FF2B5EF4-FFF2-40B4-BE49-F238E27FC236}">
                <a16:creationId xmlns:a16="http://schemas.microsoft.com/office/drawing/2014/main" id="{CADBB7FD-E569-44FC-BF8C-17042BCE521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15D98A0E-5F99-AF48-8BE4-4438460E196A}" type="datetime1">
              <a:rPr lang="sv-SE" smtClean="0"/>
              <a:t>2021-06-09</a:t>
            </a:fld>
            <a:endParaRPr lang="sv-SE" dirty="0"/>
          </a:p>
        </p:txBody>
      </p:sp>
      <p:sp>
        <p:nvSpPr>
          <p:cNvPr id="10" name="Platshållare för sidfot 4">
            <a:extLst>
              <a:ext uri="{FF2B5EF4-FFF2-40B4-BE49-F238E27FC236}">
                <a16:creationId xmlns:a16="http://schemas.microsoft.com/office/drawing/2014/main" id="{BC9A5AAE-6682-44D7-A6BA-8B38EC3ED71A}"/>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96FBF6F6-339F-4C6B-91E3-11217F89A851}"/>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1358273280"/>
      </p:ext>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5591175" cy="787400"/>
          </a:xfrm>
          <a:prstGeom prst="rect">
            <a:avLst/>
          </a:prstGeom>
        </p:spPr>
        <p:txBody>
          <a:bodyPr anchor="t" anchorCtr="0">
            <a:noAutofit/>
          </a:bodyPr>
          <a:lstStyle>
            <a:lvl1pPr>
              <a:defRPr sz="4000" b="1">
                <a:solidFill>
                  <a:schemeClr val="accent3"/>
                </a:solidFill>
              </a:defRPr>
            </a:lvl1pPr>
          </a:lstStyle>
          <a:p>
            <a:r>
              <a:rPr lang="sv-SE" dirty="0"/>
              <a:t>Skriv rubrik här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06575"/>
            <a:ext cx="5591174" cy="4229100"/>
          </a:xfrm>
          <a:prstGeom prst="rect">
            <a:avLst/>
          </a:prstGeom>
        </p:spPr>
        <p:txBody>
          <a:bodyPr/>
          <a:lstStyle>
            <a:lvl1pPr marL="228600" indent="-228600">
              <a:lnSpc>
                <a:spcPts val="2400"/>
              </a:lnSpc>
              <a:spcBef>
                <a:spcPts val="1000"/>
              </a:spcBef>
              <a:buClr>
                <a:schemeClr val="accent4"/>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4"/>
              </a:buClr>
              <a:defRPr sz="1800"/>
            </a:lvl3pPr>
            <a:lvl4pPr>
              <a:lnSpc>
                <a:spcPts val="2400"/>
              </a:lnSpc>
              <a:spcBef>
                <a:spcPts val="1000"/>
              </a:spcBef>
              <a:buClr>
                <a:schemeClr val="accent4"/>
              </a:buClr>
              <a:defRPr/>
            </a:lvl4pPr>
            <a:lvl5pPr marL="2057400" indent="-228600">
              <a:lnSpc>
                <a:spcPts val="2400"/>
              </a:lnSpc>
              <a:spcBef>
                <a:spcPts val="1000"/>
              </a:spcBef>
              <a:buClr>
                <a:schemeClr val="accent4"/>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2" name="Platshållare för bild 11">
            <a:extLst>
              <a:ext uri="{FF2B5EF4-FFF2-40B4-BE49-F238E27FC236}">
                <a16:creationId xmlns:a16="http://schemas.microsoft.com/office/drawing/2014/main" id="{16EFEED0-7FE9-4BA7-87AD-7B9D6D4C34D5}"/>
              </a:ext>
            </a:extLst>
          </p:cNvPr>
          <p:cNvSpPr>
            <a:spLocks noGrp="1"/>
          </p:cNvSpPr>
          <p:nvPr>
            <p:ph type="pic" sz="quarter" idx="14" hasCustomPrompt="1"/>
          </p:nvPr>
        </p:nvSpPr>
        <p:spPr>
          <a:xfrm>
            <a:off x="6600826" y="736601"/>
            <a:ext cx="5591174" cy="4384674"/>
          </a:xfrm>
          <a:prstGeom prst="rect">
            <a:avLst/>
          </a:prstGeom>
        </p:spPr>
        <p:txBody>
          <a:bodyPr>
            <a:normAutofit/>
          </a:bodyPr>
          <a:lstStyle>
            <a:lvl1pPr marL="0" indent="0">
              <a:buNone/>
              <a:defRPr sz="1800"/>
            </a:lvl1pPr>
          </a:lstStyle>
          <a:p>
            <a:r>
              <a:rPr lang="en-US" dirty="0"/>
              <a:t>Dra </a:t>
            </a:r>
            <a:r>
              <a:rPr lang="en-US" dirty="0" err="1"/>
              <a:t>en</a:t>
            </a:r>
            <a:r>
              <a:rPr lang="en-US" dirty="0"/>
              <a:t> </a:t>
            </a:r>
            <a:r>
              <a:rPr lang="en-US" dirty="0" err="1"/>
              <a:t>bild</a:t>
            </a:r>
            <a:r>
              <a:rPr lang="en-US" dirty="0"/>
              <a:t> hit, </a:t>
            </a:r>
            <a:r>
              <a:rPr lang="en-US" dirty="0" err="1"/>
              <a:t>eller</a:t>
            </a:r>
            <a:r>
              <a:rPr lang="en-US" dirty="0"/>
              <a:t> </a:t>
            </a:r>
            <a:r>
              <a:rPr lang="en-US" dirty="0" err="1"/>
              <a:t>klicka</a:t>
            </a:r>
            <a:r>
              <a:rPr lang="en-US" dirty="0"/>
              <a:t> </a:t>
            </a:r>
            <a:r>
              <a:rPr lang="en-US" dirty="0" err="1"/>
              <a:t>på</a:t>
            </a:r>
            <a:r>
              <a:rPr lang="en-US" dirty="0"/>
              <a:t> </a:t>
            </a:r>
            <a:r>
              <a:rPr lang="en-US" dirty="0" err="1"/>
              <a:t>ikonen</a:t>
            </a:r>
            <a:r>
              <a:rPr lang="en-US" dirty="0"/>
              <a:t> </a:t>
            </a:r>
            <a:r>
              <a:rPr lang="en-US" dirty="0" err="1"/>
              <a:t>nedan</a:t>
            </a:r>
            <a:endParaRPr lang="sv-SE" dirty="0"/>
          </a:p>
        </p:txBody>
      </p:sp>
      <p:sp>
        <p:nvSpPr>
          <p:cNvPr id="8" name="Platshållare för datum 3">
            <a:extLst>
              <a:ext uri="{FF2B5EF4-FFF2-40B4-BE49-F238E27FC236}">
                <a16:creationId xmlns:a16="http://schemas.microsoft.com/office/drawing/2014/main" id="{A96B7CFA-538A-4C90-ABCD-4485056494C5}"/>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9DD1603D-2F1A-1B41-AC11-0291AA5D62E3}" type="datetime1">
              <a:rPr lang="sv-SE" smtClean="0"/>
              <a:t>2021-06-09</a:t>
            </a:fld>
            <a:endParaRPr lang="sv-SE" dirty="0"/>
          </a:p>
        </p:txBody>
      </p:sp>
      <p:sp>
        <p:nvSpPr>
          <p:cNvPr id="9" name="Platshållare för sidfot 4">
            <a:extLst>
              <a:ext uri="{FF2B5EF4-FFF2-40B4-BE49-F238E27FC236}">
                <a16:creationId xmlns:a16="http://schemas.microsoft.com/office/drawing/2014/main" id="{4FD3C38F-55C4-47F1-B79A-64A98C7F6A5C}"/>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0" name="Platshållare för bildnummer 5">
            <a:extLst>
              <a:ext uri="{FF2B5EF4-FFF2-40B4-BE49-F238E27FC236}">
                <a16:creationId xmlns:a16="http://schemas.microsoft.com/office/drawing/2014/main" id="{523CE5EE-C194-4F44-9B15-001C9D87B84C}"/>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1652419898"/>
      </p:ext>
    </p:extLst>
  </p:cSld>
  <p:clrMapOvr>
    <a:masterClrMapping/>
  </p:clrMapOvr>
  <p:extLst mod="1">
    <p:ext uri="{DCECCB84-F9BA-43D5-87BE-67443E8EF086}">
      <p15:sldGuideLst xmlns:p15="http://schemas.microsoft.com/office/powerpoint/2012/main">
        <p15:guide id="1" pos="7469">
          <p15:clr>
            <a:srgbClr val="FBAE40"/>
          </p15:clr>
        </p15:guide>
        <p15:guide id="2" orient="horz" pos="3226">
          <p15:clr>
            <a:srgbClr val="FBAE40"/>
          </p15:clr>
        </p15:guide>
        <p15:guide id="3" pos="415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ubrik, innehåll,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accent3"/>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5133975" cy="4025900"/>
          </a:xfrm>
          <a:prstGeom prst="rect">
            <a:avLst/>
          </a:prstGeom>
        </p:spPr>
        <p:txBody>
          <a:bodyPr/>
          <a:lstStyle>
            <a:lvl1pPr>
              <a:lnSpc>
                <a:spcPts val="2400"/>
              </a:lnSpc>
              <a:spcBef>
                <a:spcPts val="1000"/>
              </a:spcBef>
              <a:buClr>
                <a:schemeClr val="accent4"/>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4"/>
              </a:buClr>
              <a:defRPr sz="1800"/>
            </a:lvl3pPr>
            <a:lvl4pPr>
              <a:lnSpc>
                <a:spcPts val="2400"/>
              </a:lnSpc>
              <a:spcBef>
                <a:spcPts val="1000"/>
              </a:spcBef>
              <a:buClr>
                <a:schemeClr val="accent4"/>
              </a:buClr>
              <a:defRPr/>
            </a:lvl4pPr>
            <a:lvl5pPr>
              <a:lnSpc>
                <a:spcPts val="2400"/>
              </a:lnSpc>
              <a:spcBef>
                <a:spcPts val="1000"/>
              </a:spcBef>
              <a:buClr>
                <a:schemeClr val="accent4"/>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4" name="Platshållare för innehåll 9">
            <a:extLst>
              <a:ext uri="{FF2B5EF4-FFF2-40B4-BE49-F238E27FC236}">
                <a16:creationId xmlns:a16="http://schemas.microsoft.com/office/drawing/2014/main" id="{0FB31599-C149-4C34-96FC-65CFBB798400}"/>
              </a:ext>
            </a:extLst>
          </p:cNvPr>
          <p:cNvSpPr>
            <a:spLocks noGrp="1"/>
          </p:cNvSpPr>
          <p:nvPr>
            <p:ph sz="quarter" idx="14" hasCustomPrompt="1"/>
          </p:nvPr>
        </p:nvSpPr>
        <p:spPr>
          <a:xfrm>
            <a:off x="6219826" y="2106721"/>
            <a:ext cx="5208196" cy="4025900"/>
          </a:xfrm>
          <a:prstGeom prst="rect">
            <a:avLst/>
          </a:prstGeom>
        </p:spPr>
        <p:txBody>
          <a:bodyPr/>
          <a:lstStyle>
            <a:lvl1pPr>
              <a:lnSpc>
                <a:spcPts val="2400"/>
              </a:lnSpc>
              <a:spcBef>
                <a:spcPts val="1000"/>
              </a:spcBef>
              <a:buClr>
                <a:schemeClr val="accent4"/>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4"/>
              </a:buClr>
              <a:defRPr sz="1800"/>
            </a:lvl3pPr>
            <a:lvl4pPr>
              <a:lnSpc>
                <a:spcPts val="2400"/>
              </a:lnSpc>
              <a:spcBef>
                <a:spcPts val="1000"/>
              </a:spcBef>
              <a:buClr>
                <a:schemeClr val="accent4"/>
              </a:buClr>
              <a:defRPr/>
            </a:lvl4pPr>
            <a:lvl5pPr>
              <a:lnSpc>
                <a:spcPts val="2400"/>
              </a:lnSpc>
              <a:spcBef>
                <a:spcPts val="1000"/>
              </a:spcBef>
              <a:buClr>
                <a:schemeClr val="accent4"/>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datum 3">
            <a:extLst>
              <a:ext uri="{FF2B5EF4-FFF2-40B4-BE49-F238E27FC236}">
                <a16:creationId xmlns:a16="http://schemas.microsoft.com/office/drawing/2014/main" id="{5E5F5A30-79A5-486E-8384-5EE573354E4C}"/>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3174937B-7714-AC42-8957-76EF963AC3CA}" type="datetime1">
              <a:rPr lang="sv-SE" smtClean="0"/>
              <a:t>2021-06-09</a:t>
            </a:fld>
            <a:endParaRPr lang="sv-SE" dirty="0"/>
          </a:p>
        </p:txBody>
      </p:sp>
      <p:sp>
        <p:nvSpPr>
          <p:cNvPr id="9" name="Platshållare för sidfot 4">
            <a:extLst>
              <a:ext uri="{FF2B5EF4-FFF2-40B4-BE49-F238E27FC236}">
                <a16:creationId xmlns:a16="http://schemas.microsoft.com/office/drawing/2014/main" id="{173512AE-92BA-427E-BEAF-EC8744363AD4}"/>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22B326AC-2F1F-4FDE-AC27-4069C691BEF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2847584324"/>
      </p:ext>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m med logo">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679C56E7-82AB-4922-ACC6-DB93CF3145E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DB26F435-9977-0E43-841B-4B42B26FE9C9}" type="datetime1">
              <a:rPr lang="sv-SE" smtClean="0"/>
              <a:t>2021-06-09</a:t>
            </a:fld>
            <a:endParaRPr lang="sv-SE" dirty="0"/>
          </a:p>
        </p:txBody>
      </p:sp>
      <p:sp>
        <p:nvSpPr>
          <p:cNvPr id="8" name="Platshållare för sidfot 4">
            <a:extLst>
              <a:ext uri="{FF2B5EF4-FFF2-40B4-BE49-F238E27FC236}">
                <a16:creationId xmlns:a16="http://schemas.microsoft.com/office/drawing/2014/main" id="{8C20DEBF-CD8E-4DFC-8ED1-4A480A31CF06}"/>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BBBD4592-25F7-42EF-BAA4-1FB9A19B453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2241030702"/>
      </p:ext>
    </p:extLst>
  </p:cSld>
  <p:clrMapOvr>
    <a:masterClrMapping/>
  </p:clrMapOvr>
  <p:extLst mod="1">
    <p:ext uri="{DCECCB84-F9BA-43D5-87BE-67443E8EF086}">
      <p15:sldGuideLst xmlns:p15="http://schemas.microsoft.com/office/powerpoint/2012/main">
        <p15:guide id="1" pos="746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descr="Många små lådor i en kataloghurst." title="Kungliga biblioteket">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EF1FE1C-AAD0-694F-9254-7FA922E6C43C}"/>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42516373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Tom utan logo">
    <p:spTree>
      <p:nvGrpSpPr>
        <p:cNvPr id="1" name=""/>
        <p:cNvGrpSpPr/>
        <p:nvPr/>
      </p:nvGrpSpPr>
      <p:grpSpPr>
        <a:xfrm>
          <a:off x="0" y="0"/>
          <a:ext cx="0" cy="0"/>
          <a:chOff x="0" y="0"/>
          <a:chExt cx="0" cy="0"/>
        </a:xfrm>
      </p:grpSpPr>
      <p:sp>
        <p:nvSpPr>
          <p:cNvPr id="6" name="Platshållare för datum 3">
            <a:extLst>
              <a:ext uri="{FF2B5EF4-FFF2-40B4-BE49-F238E27FC236}">
                <a16:creationId xmlns:a16="http://schemas.microsoft.com/office/drawing/2014/main" id="{EBB1C809-7BC7-4DD5-902D-A413C7EC511D}"/>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fld id="{05329CC8-E9AA-194A-9B95-98F2B78E840F}" type="datetime1">
              <a:rPr lang="sv-SE" smtClean="0"/>
              <a:t>2021-06-09</a:t>
            </a:fld>
            <a:endParaRPr lang="sv-SE" dirty="0"/>
          </a:p>
        </p:txBody>
      </p:sp>
      <p:sp>
        <p:nvSpPr>
          <p:cNvPr id="7" name="Platshållare för sidfot 4">
            <a:extLst>
              <a:ext uri="{FF2B5EF4-FFF2-40B4-BE49-F238E27FC236}">
                <a16:creationId xmlns:a16="http://schemas.microsoft.com/office/drawing/2014/main" id="{DD7E4D14-E82D-4B30-B778-1DE4860E5723}"/>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8" name="Platshållare för bildnummer 5">
            <a:extLst>
              <a:ext uri="{FF2B5EF4-FFF2-40B4-BE49-F238E27FC236}">
                <a16:creationId xmlns:a16="http://schemas.microsoft.com/office/drawing/2014/main" id="{9CF6A344-490D-4851-AB58-772C75ECEE2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293064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Bild (förvald eller egen), rubrik, ingr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latshållare för bild 2" descr="Annonssida i gammal tidning." title="Kungliga biblioteket">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EF1FE1C-AAD0-694F-9254-7FA922E6C43C}"/>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29267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theme" Target="../theme/theme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descr="Logotype." title="Kungliga biblioteket">
            <a:extLst>
              <a:ext uri="{FF2B5EF4-FFF2-40B4-BE49-F238E27FC236}">
                <a16:creationId xmlns:a16="http://schemas.microsoft.com/office/drawing/2014/main" id="{DFA4D633-01E7-4A16-892B-E335FFC7F305}"/>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0456503" y="5410055"/>
            <a:ext cx="971517" cy="1445131"/>
          </a:xfrm>
          <a:prstGeom prst="rect">
            <a:avLst/>
          </a:prstGeom>
        </p:spPr>
      </p:pic>
    </p:spTree>
    <p:extLst>
      <p:ext uri="{BB962C8B-B14F-4D97-AF65-F5344CB8AC3E}">
        <p14:creationId xmlns:p14="http://schemas.microsoft.com/office/powerpoint/2010/main" val="1052856552"/>
      </p:ext>
    </p:extLst>
  </p:cSld>
  <p:clrMap bg1="lt1" tx1="dk1" bg2="lt2" tx2="dk2" accent1="accent1" accent2="accent2" accent3="accent3" accent4="accent4" accent5="accent5" accent6="accent6" hlink="hlink" folHlink="folHlink"/>
  <p:sldLayoutIdLst>
    <p:sldLayoutId id="2147483700" r:id="rId1"/>
    <p:sldLayoutId id="214748388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692" r:id="rId14"/>
    <p:sldLayoutId id="2147483694" r:id="rId15"/>
    <p:sldLayoutId id="2147483693" r:id="rId16"/>
    <p:sldLayoutId id="2147483696" r:id="rId17"/>
    <p:sldLayoutId id="2147483697" r:id="rId18"/>
    <p:sldLayoutId id="2147483698" r:id="rId19"/>
    <p:sldLayoutId id="2147483699" r:id="rId20"/>
  </p:sldLayoutIdLst>
  <p:hf sldNum="0" hdr="0"/>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objekt 2" descr="Logotype." title="Kungliga biblioteket">
            <a:extLst>
              <a:ext uri="{FF2B5EF4-FFF2-40B4-BE49-F238E27FC236}">
                <a16:creationId xmlns:a16="http://schemas.microsoft.com/office/drawing/2014/main" id="{4EF15803-B737-4B0E-A49C-5C05B61638B8}"/>
              </a:ext>
            </a:extLst>
          </p:cNvPr>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a:off x="10456503" y="5407137"/>
            <a:ext cx="971518" cy="1450968"/>
          </a:xfrm>
          <a:prstGeom prst="rect">
            <a:avLst/>
          </a:prstGeom>
        </p:spPr>
      </p:pic>
    </p:spTree>
    <p:extLst>
      <p:ext uri="{BB962C8B-B14F-4D97-AF65-F5344CB8AC3E}">
        <p14:creationId xmlns:p14="http://schemas.microsoft.com/office/powerpoint/2010/main" val="1176669104"/>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888" r:id="rId14"/>
    <p:sldLayoutId id="2147483889" r:id="rId15"/>
    <p:sldLayoutId id="2147483890" r:id="rId16"/>
    <p:sldLayoutId id="2147483891" r:id="rId17"/>
    <p:sldLayoutId id="2147483892" r:id="rId18"/>
    <p:sldLayoutId id="2147483893" r:id="rId19"/>
    <p:sldLayoutId id="2147483894" r:id="rId20"/>
  </p:sldLayoutIdLst>
  <p:hf sldNum="0" hdr="0"/>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objekt 3" descr="Logotype." title="Kungliga biblioteket">
            <a:extLst>
              <a:ext uri="{FF2B5EF4-FFF2-40B4-BE49-F238E27FC236}">
                <a16:creationId xmlns:a16="http://schemas.microsoft.com/office/drawing/2014/main" id="{95635CD1-07A0-4C8A-97EA-A15AB484F661}"/>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0456503" y="5411040"/>
            <a:ext cx="971518" cy="1445132"/>
          </a:xfrm>
          <a:prstGeom prst="rect">
            <a:avLst/>
          </a:prstGeom>
        </p:spPr>
      </p:pic>
    </p:spTree>
    <p:extLst>
      <p:ext uri="{BB962C8B-B14F-4D97-AF65-F5344CB8AC3E}">
        <p14:creationId xmlns:p14="http://schemas.microsoft.com/office/powerpoint/2010/main" val="2820791279"/>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898" r:id="rId14"/>
    <p:sldLayoutId id="2147483899" r:id="rId15"/>
    <p:sldLayoutId id="2147483900" r:id="rId16"/>
    <p:sldLayoutId id="2147483901" r:id="rId17"/>
    <p:sldLayoutId id="2147483902" r:id="rId18"/>
    <p:sldLayoutId id="2147483903" r:id="rId19"/>
    <p:sldLayoutId id="2147483904" r:id="rId20"/>
  </p:sldLayoutIdLst>
  <p:hf sldNum="0" hdr="0"/>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objekt 2" title="Kungliga biblioteket">
            <a:extLst>
              <a:ext uri="{FF2B5EF4-FFF2-40B4-BE49-F238E27FC236}">
                <a16:creationId xmlns:a16="http://schemas.microsoft.com/office/drawing/2014/main" id="{B9F4F384-B26D-4D18-B2DC-DCEA1EE8A5BB}"/>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0456503" y="5410055"/>
            <a:ext cx="971517" cy="1445132"/>
          </a:xfrm>
          <a:prstGeom prst="rect">
            <a:avLst/>
          </a:prstGeom>
        </p:spPr>
      </p:pic>
    </p:spTree>
    <p:extLst>
      <p:ext uri="{BB962C8B-B14F-4D97-AF65-F5344CB8AC3E}">
        <p14:creationId xmlns:p14="http://schemas.microsoft.com/office/powerpoint/2010/main" val="304441480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08" r:id="rId14"/>
    <p:sldLayoutId id="2147483909" r:id="rId15"/>
    <p:sldLayoutId id="2147483910" r:id="rId16"/>
    <p:sldLayoutId id="2147483911" r:id="rId17"/>
    <p:sldLayoutId id="2147483912" r:id="rId18"/>
    <p:sldLayoutId id="2147483913" r:id="rId19"/>
    <p:sldLayoutId id="2147483914" r:id="rId20"/>
  </p:sldLayoutIdLst>
  <p:hf sldNum="0" hdr="0"/>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hyperlink" Target="https://www.ohchr.org/Documents/Publications/MinorityRights_en.pdf" TargetMode="External"/><Relationship Id="rId3" Type="http://schemas.openxmlformats.org/officeDocument/2006/relationships/diagramLayout" Target="../diagrams/layout1.xml"/><Relationship Id="rId7" Type="http://schemas.openxmlformats.org/officeDocument/2006/relationships/hyperlink" Target="https://www.ohchr.org/en/issues/minorities/pages/internationallaw.aspx"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https://www.coe.int/en/web/european-charter-regional-or-minority-languages/text-of-the-charter" TargetMode="External"/><Relationship Id="rId4" Type="http://schemas.openxmlformats.org/officeDocument/2006/relationships/diagramQuickStyle" Target="../diagrams/quickStyle1.xml"/><Relationship Id="rId9" Type="http://schemas.openxmlformats.org/officeDocument/2006/relationships/hyperlink" Target="https://www.unhcr.org/minorities-and-indigenous-people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fb-CNOlLuI&amp;t=1s"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E2B7ED-172F-4F98-BD71-FDFA47AB1650}"/>
              </a:ext>
            </a:extLst>
          </p:cNvPr>
          <p:cNvSpPr>
            <a:spLocks noGrp="1"/>
          </p:cNvSpPr>
          <p:nvPr>
            <p:ph type="ctrTitle"/>
          </p:nvPr>
        </p:nvSpPr>
        <p:spPr/>
        <p:txBody>
          <a:bodyPr/>
          <a:lstStyle/>
          <a:p>
            <a:r>
              <a:rPr lang="sv-SE" dirty="0" smtClean="0"/>
              <a:t>NAPLE WG</a:t>
            </a:r>
            <a:endParaRPr lang="sv-SE" dirty="0"/>
          </a:p>
        </p:txBody>
      </p:sp>
      <p:sp>
        <p:nvSpPr>
          <p:cNvPr id="3" name="Platshållare för text 2">
            <a:extLst>
              <a:ext uri="{FF2B5EF4-FFF2-40B4-BE49-F238E27FC236}">
                <a16:creationId xmlns:a16="http://schemas.microsoft.com/office/drawing/2014/main" id="{EAADC7E7-F0B1-4F73-8E0E-C2E4F6A05FC9}"/>
              </a:ext>
            </a:extLst>
          </p:cNvPr>
          <p:cNvSpPr>
            <a:spLocks noGrp="1"/>
          </p:cNvSpPr>
          <p:nvPr>
            <p:ph type="body" sz="quarter" idx="10"/>
          </p:nvPr>
        </p:nvSpPr>
        <p:spPr/>
        <p:txBody>
          <a:bodyPr/>
          <a:lstStyle/>
          <a:p>
            <a:r>
              <a:rPr lang="en-GB" i="1" dirty="0" smtClean="0"/>
              <a:t>“</a:t>
            </a:r>
            <a:r>
              <a:rPr lang="en-GB" i="1" dirty="0"/>
              <a:t>Library services for, with and by persons identifying as bearer of a Regional or Minority Language”</a:t>
            </a:r>
            <a:endParaRPr lang="sv-SE" dirty="0"/>
          </a:p>
        </p:txBody>
      </p:sp>
      <p:sp>
        <p:nvSpPr>
          <p:cNvPr id="9" name="Text Placeholder 8">
            <a:extLst>
              <a:ext uri="{FF2B5EF4-FFF2-40B4-BE49-F238E27FC236}">
                <a16:creationId xmlns:a16="http://schemas.microsoft.com/office/drawing/2014/main" id="{37E78288-21E7-E749-9C8A-14EC6B729DEA}"/>
              </a:ext>
            </a:extLst>
          </p:cNvPr>
          <p:cNvSpPr>
            <a:spLocks noGrp="1"/>
          </p:cNvSpPr>
          <p:nvPr>
            <p:ph type="body" sz="quarter" idx="12"/>
          </p:nvPr>
        </p:nvSpPr>
        <p:spPr/>
        <p:txBody>
          <a:bodyPr/>
          <a:lstStyle/>
          <a:p>
            <a:r>
              <a:rPr lang="sv-SE" dirty="0" smtClean="0"/>
              <a:t>Elisabet Rundqvist, National </a:t>
            </a:r>
            <a:r>
              <a:rPr lang="sv-SE" dirty="0" err="1" smtClean="0"/>
              <a:t>Library</a:t>
            </a:r>
            <a:r>
              <a:rPr lang="sv-SE" dirty="0" smtClean="0"/>
              <a:t> </a:t>
            </a:r>
            <a:r>
              <a:rPr lang="sv-SE" dirty="0" err="1" smtClean="0"/>
              <a:t>of</a:t>
            </a:r>
            <a:r>
              <a:rPr lang="sv-SE" dirty="0" smtClean="0"/>
              <a:t> Sweden </a:t>
            </a:r>
            <a:endParaRPr lang="sv-SE" dirty="0"/>
          </a:p>
        </p:txBody>
      </p:sp>
    </p:spTree>
    <p:extLst>
      <p:ext uri="{BB962C8B-B14F-4D97-AF65-F5344CB8AC3E}">
        <p14:creationId xmlns:p14="http://schemas.microsoft.com/office/powerpoint/2010/main" val="3227025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en-US" dirty="0"/>
              <a:t>The European Charter for Regional or Minority Languages </a:t>
            </a:r>
            <a:endParaRPr lang="sv-SE" dirty="0"/>
          </a:p>
        </p:txBody>
      </p:sp>
      <p:sp>
        <p:nvSpPr>
          <p:cNvPr id="12" name="Platshållare för innehåll 11"/>
          <p:cNvSpPr>
            <a:spLocks noGrp="1"/>
          </p:cNvSpPr>
          <p:nvPr>
            <p:ph sz="quarter" idx="13"/>
          </p:nvPr>
        </p:nvSpPr>
        <p:spPr/>
        <p:txBody>
          <a:bodyPr/>
          <a:lstStyle/>
          <a:p>
            <a:r>
              <a:rPr lang="en-US" dirty="0"/>
              <a:t>25 European countries have ratified the </a:t>
            </a:r>
            <a:r>
              <a:rPr lang="en-US" dirty="0" smtClean="0"/>
              <a:t>Charter </a:t>
            </a:r>
          </a:p>
          <a:p>
            <a:r>
              <a:rPr lang="en-US" dirty="0"/>
              <a:t>8</a:t>
            </a:r>
            <a:r>
              <a:rPr lang="en-US" dirty="0" smtClean="0"/>
              <a:t> </a:t>
            </a:r>
            <a:r>
              <a:rPr lang="en-US" dirty="0"/>
              <a:t>additional countries have signed but not ratified the </a:t>
            </a:r>
            <a:r>
              <a:rPr lang="en-US" dirty="0" smtClean="0"/>
              <a:t>Charter</a:t>
            </a:r>
          </a:p>
          <a:p>
            <a:endParaRPr lang="en-US" dirty="0"/>
          </a:p>
          <a:p>
            <a:r>
              <a:rPr lang="en-GB" dirty="0"/>
              <a:t>Charter article 12 – Cultural activities and facilities – mentions especially libraries and video libraries, and states that they play an important role in this field. </a:t>
            </a:r>
            <a:endParaRPr lang="en-GB" dirty="0" smtClean="0"/>
          </a:p>
          <a:p>
            <a:endParaRPr lang="en-GB" dirty="0"/>
          </a:p>
          <a:p>
            <a:pPr marL="0" indent="0">
              <a:buNone/>
            </a:pPr>
            <a:endParaRPr lang="sv-SE" dirty="0"/>
          </a:p>
          <a:p>
            <a:pPr marL="0" indent="0">
              <a:buNone/>
            </a:pPr>
            <a:r>
              <a:rPr lang="en-US" dirty="0" smtClean="0"/>
              <a:t> </a:t>
            </a:r>
            <a:endParaRPr lang="sv-SE" dirty="0"/>
          </a:p>
        </p:txBody>
      </p:sp>
    </p:spTree>
    <p:extLst>
      <p:ext uri="{BB962C8B-B14F-4D97-AF65-F5344CB8AC3E}">
        <p14:creationId xmlns:p14="http://schemas.microsoft.com/office/powerpoint/2010/main" val="2099351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403087" y="75942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ktangel 6"/>
          <p:cNvSpPr/>
          <p:nvPr/>
        </p:nvSpPr>
        <p:spPr>
          <a:xfrm>
            <a:off x="5552659" y="62474"/>
            <a:ext cx="4601820" cy="1184940"/>
          </a:xfrm>
          <a:prstGeom prst="rect">
            <a:avLst/>
          </a:prstGeom>
        </p:spPr>
        <p:txBody>
          <a:bodyPr wrap="square">
            <a:spAutoFit/>
          </a:bodyPr>
          <a:lstStyle/>
          <a:p>
            <a:r>
              <a:rPr lang="en-US" sz="1000" dirty="0">
                <a:solidFill>
                  <a:schemeClr val="bg1"/>
                </a:solidFill>
                <a:latin typeface="verdana" panose="020B0604030504040204" pitchFamily="34" charset="0"/>
              </a:rPr>
              <a:t> A group numerically inferior to the rest of the population of a State, in a non-dominant position, whose members - being nationals </a:t>
            </a:r>
            <a:r>
              <a:rPr lang="en-US" sz="1100" dirty="0">
                <a:solidFill>
                  <a:schemeClr val="bg1"/>
                </a:solidFill>
                <a:latin typeface="verdana" panose="020B0604030504040204" pitchFamily="34" charset="0"/>
              </a:rPr>
              <a:t>of</a:t>
            </a:r>
            <a:r>
              <a:rPr lang="en-US" sz="1000" dirty="0">
                <a:solidFill>
                  <a:schemeClr val="bg1"/>
                </a:solidFill>
                <a:latin typeface="verdana" panose="020B0604030504040204" pitchFamily="34" charset="0"/>
              </a:rPr>
              <a:t> the State - possess ethnic, religious or linguistic characteristics differing from those of the rest of the population and show, if only implicitly, a sense of solidarity, directed towards preserving their culture, traditions, religion or language</a:t>
            </a:r>
            <a:r>
              <a:rPr lang="en-US" sz="1000" dirty="0" smtClean="0">
                <a:solidFill>
                  <a:schemeClr val="bg1"/>
                </a:solidFill>
                <a:latin typeface="verdana" panose="020B0604030504040204" pitchFamily="34" charset="0"/>
              </a:rPr>
              <a:t>.</a:t>
            </a:r>
            <a:br>
              <a:rPr lang="en-US" sz="1000" dirty="0" smtClean="0">
                <a:solidFill>
                  <a:schemeClr val="bg1"/>
                </a:solidFill>
                <a:latin typeface="verdana" panose="020B0604030504040204" pitchFamily="34" charset="0"/>
              </a:rPr>
            </a:br>
            <a:r>
              <a:rPr lang="sv-SE" sz="1000" dirty="0">
                <a:hlinkClick r:id="rId7"/>
              </a:rPr>
              <a:t>https://www.ohchr.org/en/issues/minorities/pages/internationallaw.aspx</a:t>
            </a:r>
            <a:endParaRPr lang="sv-SE" sz="1000" dirty="0">
              <a:solidFill>
                <a:schemeClr val="bg1"/>
              </a:solidFill>
            </a:endParaRPr>
          </a:p>
        </p:txBody>
      </p:sp>
      <p:sp>
        <p:nvSpPr>
          <p:cNvPr id="8" name="Rektangel 7"/>
          <p:cNvSpPr/>
          <p:nvPr/>
        </p:nvSpPr>
        <p:spPr>
          <a:xfrm>
            <a:off x="6185452" y="1627543"/>
            <a:ext cx="6096000" cy="261610"/>
          </a:xfrm>
          <a:prstGeom prst="rect">
            <a:avLst/>
          </a:prstGeom>
        </p:spPr>
        <p:txBody>
          <a:bodyPr>
            <a:spAutoFit/>
          </a:bodyPr>
          <a:lstStyle/>
          <a:p>
            <a:r>
              <a:rPr lang="sv-SE" sz="1000" dirty="0">
                <a:solidFill>
                  <a:schemeClr val="bg1"/>
                </a:solidFill>
                <a:hlinkClick r:id="rId8"/>
              </a:rPr>
              <a:t>https://</a:t>
            </a:r>
            <a:r>
              <a:rPr lang="sv-SE" sz="1100" dirty="0">
                <a:solidFill>
                  <a:schemeClr val="bg1"/>
                </a:solidFill>
                <a:hlinkClick r:id="rId8"/>
              </a:rPr>
              <a:t>www.ohchr.org/Documents/Publications/MinorityRights_en.pdf</a:t>
            </a:r>
            <a:endParaRPr lang="sv-SE" sz="1100" dirty="0">
              <a:solidFill>
                <a:schemeClr val="bg1"/>
              </a:solidFill>
            </a:endParaRPr>
          </a:p>
        </p:txBody>
      </p:sp>
      <p:sp>
        <p:nvSpPr>
          <p:cNvPr id="10" name="Rektangel 9"/>
          <p:cNvSpPr/>
          <p:nvPr/>
        </p:nvSpPr>
        <p:spPr>
          <a:xfrm>
            <a:off x="5933661" y="4701481"/>
            <a:ext cx="4220818" cy="1031051"/>
          </a:xfrm>
          <a:prstGeom prst="rect">
            <a:avLst/>
          </a:prstGeom>
        </p:spPr>
        <p:txBody>
          <a:bodyPr wrap="square">
            <a:spAutoFit/>
          </a:bodyPr>
          <a:lstStyle/>
          <a:p>
            <a:r>
              <a:rPr lang="en-US" sz="1000" dirty="0">
                <a:solidFill>
                  <a:schemeClr val="bg1"/>
                </a:solidFill>
                <a:latin typeface="verdana" panose="020B0604030504040204" pitchFamily="34" charset="0"/>
              </a:rPr>
              <a:t>A minority is a national or ethnic, religious or linguistic group, fewer in number than the rest of the population, whose members share a </a:t>
            </a:r>
            <a:r>
              <a:rPr lang="en-US" sz="1100" dirty="0">
                <a:solidFill>
                  <a:schemeClr val="bg1"/>
                </a:solidFill>
                <a:latin typeface="verdana" panose="020B0604030504040204" pitchFamily="34" charset="0"/>
              </a:rPr>
              <a:t>common</a:t>
            </a:r>
            <a:r>
              <a:rPr lang="en-US" sz="1000" dirty="0">
                <a:solidFill>
                  <a:schemeClr val="bg1"/>
                </a:solidFill>
                <a:latin typeface="verdana" panose="020B0604030504040204" pitchFamily="34" charset="0"/>
              </a:rPr>
              <a:t> identity. Usually, minorities are non-dominant in comparison with majorities in the economic and political spheres of their country</a:t>
            </a:r>
            <a:r>
              <a:rPr lang="en-US" sz="1000" dirty="0" smtClean="0">
                <a:solidFill>
                  <a:schemeClr val="bg1"/>
                </a:solidFill>
                <a:latin typeface="verdana" panose="020B0604030504040204" pitchFamily="34" charset="0"/>
              </a:rPr>
              <a:t>.</a:t>
            </a:r>
            <a:br>
              <a:rPr lang="en-US" sz="1000" dirty="0" smtClean="0">
                <a:solidFill>
                  <a:schemeClr val="bg1"/>
                </a:solidFill>
                <a:latin typeface="verdana" panose="020B0604030504040204" pitchFamily="34" charset="0"/>
              </a:rPr>
            </a:br>
            <a:r>
              <a:rPr lang="sv-SE" sz="1000" dirty="0">
                <a:hlinkClick r:id="rId9"/>
              </a:rPr>
              <a:t>https://www.unhcr.org/minorities-and-indigenous-peoples</a:t>
            </a:r>
            <a:endParaRPr lang="sv-SE" sz="1000" dirty="0">
              <a:solidFill>
                <a:schemeClr val="bg1"/>
              </a:solidFill>
              <a:latin typeface="verdana" panose="020B0604030504040204" pitchFamily="34" charset="0"/>
            </a:endParaRPr>
          </a:p>
        </p:txBody>
      </p:sp>
      <p:sp>
        <p:nvSpPr>
          <p:cNvPr id="14" name="Rektangel 13"/>
          <p:cNvSpPr/>
          <p:nvPr/>
        </p:nvSpPr>
        <p:spPr>
          <a:xfrm>
            <a:off x="6456494" y="2181000"/>
            <a:ext cx="5215285" cy="2154436"/>
          </a:xfrm>
          <a:prstGeom prst="rect">
            <a:avLst/>
          </a:prstGeom>
        </p:spPr>
        <p:txBody>
          <a:bodyPr wrap="square">
            <a:spAutoFit/>
          </a:bodyPr>
          <a:lstStyle/>
          <a:p>
            <a:r>
              <a:rPr lang="en-US" sz="1600" b="1" dirty="0">
                <a:solidFill>
                  <a:schemeClr val="bg1"/>
                </a:solidFill>
                <a:latin typeface="Open Sans" panose="020B0606030504020204" pitchFamily="34" charset="0"/>
              </a:rPr>
              <a:t>The European Charter for Regional or Minority Languages </a:t>
            </a:r>
            <a:r>
              <a:rPr lang="en-US" sz="1600" dirty="0">
                <a:solidFill>
                  <a:schemeClr val="bg1"/>
                </a:solidFill>
                <a:latin typeface="Open Sans" panose="020B0606030504020204" pitchFamily="34" charset="0"/>
              </a:rPr>
              <a:t>is the European convention for the protection and promotion of languages used by traditional minorities. Together with the Framework Convention for the Protection of National Minorities it constitutes the Council of Europe's commitment to the protection of national minorities</a:t>
            </a:r>
            <a:r>
              <a:rPr lang="en-US" sz="1600" dirty="0" smtClean="0">
                <a:solidFill>
                  <a:schemeClr val="bg1"/>
                </a:solidFill>
                <a:latin typeface="Open Sans" panose="020B0606030504020204" pitchFamily="34" charset="0"/>
              </a:rPr>
              <a:t>.</a:t>
            </a:r>
            <a:br>
              <a:rPr lang="en-US" sz="1600" dirty="0" smtClean="0">
                <a:solidFill>
                  <a:schemeClr val="bg1"/>
                </a:solidFill>
                <a:latin typeface="Open Sans" panose="020B0606030504020204" pitchFamily="34" charset="0"/>
              </a:rPr>
            </a:br>
            <a:r>
              <a:rPr lang="sv-SE" sz="1100" dirty="0">
                <a:hlinkClick r:id="rId10"/>
              </a:rPr>
              <a:t>https://www.coe.int/en/web/european-charter-regional-or-minority-languages/text-of-the-charter</a:t>
            </a:r>
            <a:endParaRPr lang="sv-SE" sz="1100" dirty="0">
              <a:solidFill>
                <a:schemeClr val="bg1"/>
              </a:solidFill>
            </a:endParaRPr>
          </a:p>
        </p:txBody>
      </p:sp>
      <p:sp>
        <p:nvSpPr>
          <p:cNvPr id="15" name="textruta 14"/>
          <p:cNvSpPr txBox="1"/>
          <p:nvPr/>
        </p:nvSpPr>
        <p:spPr>
          <a:xfrm rot="20478426" flipH="1">
            <a:off x="1952532" y="3639585"/>
            <a:ext cx="4755986" cy="461665"/>
          </a:xfrm>
          <a:prstGeom prst="rect">
            <a:avLst/>
          </a:prstGeom>
          <a:noFill/>
        </p:spPr>
        <p:txBody>
          <a:bodyPr wrap="square" rtlCol="0">
            <a:spAutoFit/>
          </a:bodyPr>
          <a:lstStyle/>
          <a:p>
            <a:r>
              <a:rPr lang="en-GB" sz="2400" b="1" dirty="0" smtClean="0">
                <a:solidFill>
                  <a:schemeClr val="accent2">
                    <a:lumMod val="60000"/>
                    <a:lumOff val="40000"/>
                  </a:schemeClr>
                </a:solidFill>
              </a:rPr>
              <a:t>Signed and ratified convention </a:t>
            </a:r>
            <a:endParaRPr lang="en-GB" sz="2400" b="1" dirty="0">
              <a:solidFill>
                <a:schemeClr val="accent2">
                  <a:lumMod val="60000"/>
                  <a:lumOff val="40000"/>
                </a:schemeClr>
              </a:solidFill>
            </a:endParaRPr>
          </a:p>
        </p:txBody>
      </p:sp>
      <p:sp>
        <p:nvSpPr>
          <p:cNvPr id="18" name="Rundad rektangulär bildtext 17"/>
          <p:cNvSpPr/>
          <p:nvPr/>
        </p:nvSpPr>
        <p:spPr>
          <a:xfrm rot="909209">
            <a:off x="10697116" y="1055385"/>
            <a:ext cx="1073426" cy="1051266"/>
          </a:xfrm>
          <a:prstGeom prst="wedgeRoundRectCallou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NAPLE</a:t>
            </a:r>
            <a:endParaRPr lang="sv-SE" dirty="0"/>
          </a:p>
        </p:txBody>
      </p:sp>
    </p:spTree>
    <p:extLst>
      <p:ext uri="{BB962C8B-B14F-4D97-AF65-F5344CB8AC3E}">
        <p14:creationId xmlns:p14="http://schemas.microsoft.com/office/powerpoint/2010/main" val="3724186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WG activities </a:t>
            </a:r>
            <a:endParaRPr lang="en-GB" dirty="0"/>
          </a:p>
        </p:txBody>
      </p:sp>
      <p:sp>
        <p:nvSpPr>
          <p:cNvPr id="3" name="Platshållare för innehåll 2"/>
          <p:cNvSpPr>
            <a:spLocks noGrp="1"/>
          </p:cNvSpPr>
          <p:nvPr>
            <p:ph sz="quarter" idx="13"/>
          </p:nvPr>
        </p:nvSpPr>
        <p:spPr/>
        <p:txBody>
          <a:bodyPr/>
          <a:lstStyle/>
          <a:p>
            <a:r>
              <a:rPr lang="en-GB" dirty="0" smtClean="0"/>
              <a:t>Deciding the name “</a:t>
            </a:r>
            <a:r>
              <a:rPr lang="en-GB" i="1" dirty="0"/>
              <a:t>Library services for, with and by persons identifying as bearer of a Regional or Minority </a:t>
            </a:r>
            <a:r>
              <a:rPr lang="en-GB" i="1" dirty="0" smtClean="0"/>
              <a:t>Language”</a:t>
            </a:r>
            <a:endParaRPr lang="en-GB" dirty="0" smtClean="0"/>
          </a:p>
          <a:p>
            <a:r>
              <a:rPr lang="en-GB" dirty="0" smtClean="0"/>
              <a:t>WG </a:t>
            </a:r>
            <a:r>
              <a:rPr lang="en-GB" dirty="0"/>
              <a:t>meetings: 30/11/20, 12/01/20, 21/01-21, 06/05/21</a:t>
            </a:r>
          </a:p>
          <a:p>
            <a:r>
              <a:rPr lang="en-GB" dirty="0"/>
              <a:t>NAPLE /CENL </a:t>
            </a:r>
            <a:r>
              <a:rPr lang="en-GB" dirty="0" err="1"/>
              <a:t>webinair</a:t>
            </a:r>
            <a:r>
              <a:rPr lang="en-GB" dirty="0"/>
              <a:t>  19/02/21 “</a:t>
            </a:r>
            <a:r>
              <a:rPr lang="en-US" dirty="0"/>
              <a:t>The Role of National and Public Libraries in Engaging Users of Regional and Minority Languages” </a:t>
            </a:r>
            <a:r>
              <a:rPr lang="en-US" dirty="0">
                <a:hlinkClick r:id="rId2"/>
              </a:rPr>
              <a:t>https://www.youtube.com/watch?v=-fb-CNOlLuI&amp;t=1s</a:t>
            </a:r>
            <a:r>
              <a:rPr lang="en-US" dirty="0"/>
              <a:t> </a:t>
            </a:r>
            <a:endParaRPr lang="en-US" dirty="0" smtClean="0"/>
          </a:p>
          <a:p>
            <a:r>
              <a:rPr lang="en-US" dirty="0" smtClean="0"/>
              <a:t>Adopting first version of action points </a:t>
            </a:r>
          </a:p>
          <a:p>
            <a:endParaRPr lang="en-US" dirty="0"/>
          </a:p>
          <a:p>
            <a:endParaRPr lang="en-GB" dirty="0"/>
          </a:p>
        </p:txBody>
      </p:sp>
    </p:spTree>
    <p:extLst>
      <p:ext uri="{BB962C8B-B14F-4D97-AF65-F5344CB8AC3E}">
        <p14:creationId xmlns:p14="http://schemas.microsoft.com/office/powerpoint/2010/main" val="3203575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36601"/>
            <a:ext cx="10589821" cy="899694"/>
          </a:xfrm>
        </p:spPr>
        <p:txBody>
          <a:bodyPr/>
          <a:lstStyle/>
          <a:p>
            <a:r>
              <a:rPr lang="en-US" dirty="0"/>
              <a:t>A</a:t>
            </a:r>
            <a:r>
              <a:rPr lang="en-US" dirty="0" smtClean="0"/>
              <a:t>ction points</a:t>
            </a:r>
            <a:endParaRPr lang="sv-SE" dirty="0"/>
          </a:p>
        </p:txBody>
      </p:sp>
      <p:sp>
        <p:nvSpPr>
          <p:cNvPr id="3" name="Platshållare för innehåll 2"/>
          <p:cNvSpPr>
            <a:spLocks noGrp="1"/>
          </p:cNvSpPr>
          <p:nvPr>
            <p:ph sz="quarter" idx="13"/>
          </p:nvPr>
        </p:nvSpPr>
        <p:spPr/>
        <p:txBody>
          <a:bodyPr/>
          <a:lstStyle/>
          <a:p>
            <a:pPr lvl="0"/>
            <a:r>
              <a:rPr lang="en-GB" dirty="0" smtClean="0"/>
              <a:t>Raise awareness </a:t>
            </a:r>
          </a:p>
          <a:p>
            <a:pPr lvl="0"/>
            <a:r>
              <a:rPr lang="en-GB" dirty="0" smtClean="0"/>
              <a:t>Sharing </a:t>
            </a:r>
            <a:r>
              <a:rPr lang="en-GB" dirty="0"/>
              <a:t>best practices of strategic planning for library services for the target group</a:t>
            </a:r>
            <a:endParaRPr lang="sv-SE" dirty="0"/>
          </a:p>
          <a:p>
            <a:pPr lvl="0"/>
            <a:r>
              <a:rPr lang="en-GB" dirty="0"/>
              <a:t>Leadership models, national guidelines etc.  </a:t>
            </a:r>
            <a:endParaRPr lang="sv-SE" dirty="0"/>
          </a:p>
          <a:p>
            <a:pPr lvl="0"/>
            <a:r>
              <a:rPr lang="en-GB" dirty="0"/>
              <a:t>Sharing knowledge about acquisition and the actual purchasing of media in a specific minority language </a:t>
            </a:r>
            <a:endParaRPr lang="sv-SE" dirty="0"/>
          </a:p>
          <a:p>
            <a:pPr lvl="0"/>
            <a:r>
              <a:rPr lang="en-GB" dirty="0"/>
              <a:t>Sharing knowledge about specific services for national </a:t>
            </a:r>
            <a:r>
              <a:rPr lang="en-GB" dirty="0" smtClean="0"/>
              <a:t>minorities, regional minorities </a:t>
            </a:r>
            <a:endParaRPr lang="sv-SE" dirty="0"/>
          </a:p>
          <a:p>
            <a:pPr lvl="0"/>
            <a:r>
              <a:rPr lang="en-GB" dirty="0"/>
              <a:t>Sharing knowledge about how to facilitate for minorities to take part in decision-making and how to empower the national minorities</a:t>
            </a:r>
            <a:endParaRPr lang="sv-SE" dirty="0"/>
          </a:p>
          <a:p>
            <a:endParaRPr lang="sv-SE" dirty="0"/>
          </a:p>
        </p:txBody>
      </p:sp>
    </p:spTree>
    <p:extLst>
      <p:ext uri="{BB962C8B-B14F-4D97-AF65-F5344CB8AC3E}">
        <p14:creationId xmlns:p14="http://schemas.microsoft.com/office/powerpoint/2010/main" val="61192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KB-tema Violett">
  <a:themeElements>
    <a:clrScheme name="Kungliga biblioteket">
      <a:dk1>
        <a:sysClr val="windowText" lastClr="000000"/>
      </a:dk1>
      <a:lt1>
        <a:sysClr val="window" lastClr="FFFFFF"/>
      </a:lt1>
      <a:dk2>
        <a:srgbClr val="004577"/>
      </a:dk2>
      <a:lt2>
        <a:srgbClr val="009EE0"/>
      </a:lt2>
      <a:accent1>
        <a:srgbClr val="701060"/>
      </a:accent1>
      <a:accent2>
        <a:srgbClr val="E2007A"/>
      </a:accent2>
      <a:accent3>
        <a:srgbClr val="14822C"/>
      </a:accent3>
      <a:accent4>
        <a:srgbClr val="B9CB00"/>
      </a:accent4>
      <a:accent5>
        <a:srgbClr val="C4390A"/>
      </a:accent5>
      <a:accent6>
        <a:srgbClr val="F29400"/>
      </a:accent6>
      <a:hlink>
        <a:srgbClr val="0563C1"/>
      </a:hlink>
      <a:folHlink>
        <a:srgbClr val="954F72"/>
      </a:folHlink>
    </a:clrScheme>
    <a:fontScheme name="Bröd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ngliga biblioteket_widescreen_bilder" id="{FCA2918B-B8E8-7241-813D-40757162BF84}" vid="{0F1E3929-3D36-294D-A8CA-2164CB3C6F12}"/>
    </a:ext>
  </a:extLst>
</a:theme>
</file>

<file path=ppt/theme/theme2.xml><?xml version="1.0" encoding="utf-8"?>
<a:theme xmlns:a="http://schemas.openxmlformats.org/drawingml/2006/main" name="KB-tema Mörkblå">
  <a:themeElements>
    <a:clrScheme name="Kungliga biblioteket">
      <a:dk1>
        <a:sysClr val="windowText" lastClr="000000"/>
      </a:dk1>
      <a:lt1>
        <a:sysClr val="window" lastClr="FFFFFF"/>
      </a:lt1>
      <a:dk2>
        <a:srgbClr val="004577"/>
      </a:dk2>
      <a:lt2>
        <a:srgbClr val="009EE0"/>
      </a:lt2>
      <a:accent1>
        <a:srgbClr val="701060"/>
      </a:accent1>
      <a:accent2>
        <a:srgbClr val="E2007A"/>
      </a:accent2>
      <a:accent3>
        <a:srgbClr val="14822C"/>
      </a:accent3>
      <a:accent4>
        <a:srgbClr val="B9CB00"/>
      </a:accent4>
      <a:accent5>
        <a:srgbClr val="C4390A"/>
      </a:accent5>
      <a:accent6>
        <a:srgbClr val="F29400"/>
      </a:accent6>
      <a:hlink>
        <a:srgbClr val="0563C1"/>
      </a:hlink>
      <a:folHlink>
        <a:srgbClr val="954F72"/>
      </a:folHlink>
    </a:clrScheme>
    <a:fontScheme name="Bröd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ngliga biblioteket_widescreen_bilder" id="{FCA2918B-B8E8-7241-813D-40757162BF84}" vid="{3D973E21-AA3F-434B-A582-5976C47282D2}"/>
    </a:ext>
  </a:extLst>
</a:theme>
</file>

<file path=ppt/theme/theme3.xml><?xml version="1.0" encoding="utf-8"?>
<a:theme xmlns:a="http://schemas.openxmlformats.org/drawingml/2006/main" name="KB-tema Cayenne">
  <a:themeElements>
    <a:clrScheme name="Kungliga biblioteket">
      <a:dk1>
        <a:sysClr val="windowText" lastClr="000000"/>
      </a:dk1>
      <a:lt1>
        <a:sysClr val="window" lastClr="FFFFFF"/>
      </a:lt1>
      <a:dk2>
        <a:srgbClr val="004577"/>
      </a:dk2>
      <a:lt2>
        <a:srgbClr val="009EE0"/>
      </a:lt2>
      <a:accent1>
        <a:srgbClr val="701060"/>
      </a:accent1>
      <a:accent2>
        <a:srgbClr val="E2007A"/>
      </a:accent2>
      <a:accent3>
        <a:srgbClr val="14822C"/>
      </a:accent3>
      <a:accent4>
        <a:srgbClr val="B9CB00"/>
      </a:accent4>
      <a:accent5>
        <a:srgbClr val="C4390A"/>
      </a:accent5>
      <a:accent6>
        <a:srgbClr val="F29400"/>
      </a:accent6>
      <a:hlink>
        <a:srgbClr val="0563C1"/>
      </a:hlink>
      <a:folHlink>
        <a:srgbClr val="954F72"/>
      </a:folHlink>
    </a:clrScheme>
    <a:fontScheme name="Bröd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ngliga biblioteket_widescreen_bilder" id="{FCA2918B-B8E8-7241-813D-40757162BF84}" vid="{07930826-4FF8-D941-863D-60EEFBE07744}"/>
    </a:ext>
  </a:extLst>
</a:theme>
</file>

<file path=ppt/theme/theme4.xml><?xml version="1.0" encoding="utf-8"?>
<a:theme xmlns:a="http://schemas.openxmlformats.org/drawingml/2006/main" name="KB-tema Gräsgrön">
  <a:themeElements>
    <a:clrScheme name="Kungliga biblioteket">
      <a:dk1>
        <a:sysClr val="windowText" lastClr="000000"/>
      </a:dk1>
      <a:lt1>
        <a:sysClr val="window" lastClr="FFFFFF"/>
      </a:lt1>
      <a:dk2>
        <a:srgbClr val="004577"/>
      </a:dk2>
      <a:lt2>
        <a:srgbClr val="009EE0"/>
      </a:lt2>
      <a:accent1>
        <a:srgbClr val="701060"/>
      </a:accent1>
      <a:accent2>
        <a:srgbClr val="E2007A"/>
      </a:accent2>
      <a:accent3>
        <a:srgbClr val="14822C"/>
      </a:accent3>
      <a:accent4>
        <a:srgbClr val="B9CB00"/>
      </a:accent4>
      <a:accent5>
        <a:srgbClr val="C4390A"/>
      </a:accent5>
      <a:accent6>
        <a:srgbClr val="F29400"/>
      </a:accent6>
      <a:hlink>
        <a:srgbClr val="0563C1"/>
      </a:hlink>
      <a:folHlink>
        <a:srgbClr val="954F72"/>
      </a:folHlink>
    </a:clrScheme>
    <a:fontScheme name="Bröd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ngliga biblioteket_widescreen_bilder" id="{FCA2918B-B8E8-7241-813D-40757162BF84}" vid="{FAB1E516-543E-DA4A-8C64-E7CE8E95806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Kungliga biblioteket_16x9</Template>
  <TotalTime>192</TotalTime>
  <Words>429</Words>
  <Application>Microsoft Office PowerPoint</Application>
  <PresentationFormat>Bredbild</PresentationFormat>
  <Paragraphs>32</Paragraphs>
  <Slides>5</Slides>
  <Notes>0</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5</vt:i4>
      </vt:variant>
    </vt:vector>
  </HeadingPairs>
  <TitlesOfParts>
    <vt:vector size="14" baseType="lpstr">
      <vt:lpstr>Arial</vt:lpstr>
      <vt:lpstr>Calibri</vt:lpstr>
      <vt:lpstr>Georgia</vt:lpstr>
      <vt:lpstr>Open Sans</vt:lpstr>
      <vt:lpstr>verdana</vt:lpstr>
      <vt:lpstr>KB-tema Violett</vt:lpstr>
      <vt:lpstr>KB-tema Mörkblå</vt:lpstr>
      <vt:lpstr>KB-tema Cayenne</vt:lpstr>
      <vt:lpstr>KB-tema Gräsgrön</vt:lpstr>
      <vt:lpstr>NAPLE WG</vt:lpstr>
      <vt:lpstr>The European Charter for Regional or Minority Languages </vt:lpstr>
      <vt:lpstr>PowerPoint-presentation</vt:lpstr>
      <vt:lpstr>WG activities </vt:lpstr>
      <vt:lpstr>Action points</vt:lpstr>
    </vt:vector>
  </TitlesOfParts>
  <Company>Kungliga biblioteket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NAPLE WG</dc:title>
  <dc:creator>Elisabet Rundqvist</dc:creator>
  <cp:lastModifiedBy>Elisabet Rundqvist</cp:lastModifiedBy>
  <cp:revision>10</cp:revision>
  <dcterms:created xsi:type="dcterms:W3CDTF">2020-10-13T06:12:00Z</dcterms:created>
  <dcterms:modified xsi:type="dcterms:W3CDTF">2021-06-09T14:10:08Z</dcterms:modified>
</cp:coreProperties>
</file>