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56" r:id="rId5"/>
    <p:sldId id="392" r:id="rId6"/>
    <p:sldId id="387" r:id="rId7"/>
    <p:sldId id="388" r:id="rId8"/>
    <p:sldId id="389" r:id="rId9"/>
    <p:sldId id="391" r:id="rId10"/>
    <p:sldId id="393" r:id="rId11"/>
    <p:sldId id="266" r:id="rId12"/>
  </p:sldIdLst>
  <p:sldSz cx="12192000" cy="6858000"/>
  <p:notesSz cx="6858000" cy="9144000"/>
  <p:custDataLst>
    <p:tags r:id="rId1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Daamen" initials="ED" lastIdx="8" clrIdx="0"/>
  <p:cmAuthor id="2" name="Petra Rijkelijkhuizen" initials="PR" lastIdx="1" clrIdx="1">
    <p:extLst>
      <p:ext uri="{19B8F6BF-5375-455C-9EA6-DF929625EA0E}">
        <p15:presenceInfo xmlns:p15="http://schemas.microsoft.com/office/powerpoint/2012/main" userId="S::petra.rijkelijkhuizen@kb.nl::4d0fe5e7-c5eb-492b-b7df-305f8e55e3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D25B6-47D1-4A17-9C2F-43903113014F}" v="6" dt="2024-04-05T13:04:32.59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5772" autoAdjust="0"/>
  </p:normalViewPr>
  <p:slideViewPr>
    <p:cSldViewPr snapToGrid="0" showGuides="1">
      <p:cViewPr varScale="1">
        <p:scale>
          <a:sx n="82" d="100"/>
          <a:sy n="82" d="100"/>
        </p:scale>
        <p:origin x="21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52"/>
    </p:cViewPr>
  </p:sorterViewPr>
  <p:notesViewPr>
    <p:cSldViewPr snapToGrid="0">
      <p:cViewPr varScale="1">
        <p:scale>
          <a:sx n="77" d="100"/>
          <a:sy n="77" d="100"/>
        </p:scale>
        <p:origin x="24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Rijkelijkhuizen" userId="4d0fe5e7-c5eb-492b-b7df-305f8e55e396" providerId="ADAL" clId="{7FDD25B6-47D1-4A17-9C2F-43903113014F}"/>
    <pc:docChg chg="custSel addSld delSld modSld sldOrd">
      <pc:chgData name="Petra Rijkelijkhuizen" userId="4d0fe5e7-c5eb-492b-b7df-305f8e55e396" providerId="ADAL" clId="{7FDD25B6-47D1-4A17-9C2F-43903113014F}" dt="2024-04-05T13:04:34.890" v="506" actId="962"/>
      <pc:docMkLst>
        <pc:docMk/>
      </pc:docMkLst>
      <pc:sldChg chg="ord">
        <pc:chgData name="Petra Rijkelijkhuizen" userId="4d0fe5e7-c5eb-492b-b7df-305f8e55e396" providerId="ADAL" clId="{7FDD25B6-47D1-4A17-9C2F-43903113014F}" dt="2024-04-05T12:45:30.716" v="385"/>
        <pc:sldMkLst>
          <pc:docMk/>
          <pc:sldMk cId="2392888486" sldId="266"/>
        </pc:sldMkLst>
      </pc:sldChg>
      <pc:sldChg chg="addSp delSp modSp mod modClrScheme chgLayout">
        <pc:chgData name="Petra Rijkelijkhuizen" userId="4d0fe5e7-c5eb-492b-b7df-305f8e55e396" providerId="ADAL" clId="{7FDD25B6-47D1-4A17-9C2F-43903113014F}" dt="2024-04-05T11:55:30.310" v="174" actId="478"/>
        <pc:sldMkLst>
          <pc:docMk/>
          <pc:sldMk cId="1850786863" sldId="356"/>
        </pc:sldMkLst>
        <pc:spChg chg="add mod ord">
          <ac:chgData name="Petra Rijkelijkhuizen" userId="4d0fe5e7-c5eb-492b-b7df-305f8e55e396" providerId="ADAL" clId="{7FDD25B6-47D1-4A17-9C2F-43903113014F}" dt="2024-04-05T11:53:55.801" v="147" actId="20577"/>
          <ac:spMkLst>
            <pc:docMk/>
            <pc:sldMk cId="1850786863" sldId="356"/>
            <ac:spMk id="2" creationId="{099A8E71-E65B-32C2-EDAF-A096B6889D3F}"/>
          </ac:spMkLst>
        </pc:spChg>
        <pc:spChg chg="mod ord">
          <ac:chgData name="Petra Rijkelijkhuizen" userId="4d0fe5e7-c5eb-492b-b7df-305f8e55e396" providerId="ADAL" clId="{7FDD25B6-47D1-4A17-9C2F-43903113014F}" dt="2024-04-05T11:53:36.955" v="130" actId="700"/>
          <ac:spMkLst>
            <pc:docMk/>
            <pc:sldMk cId="1850786863" sldId="356"/>
            <ac:spMk id="3" creationId="{38EC9A93-6B07-FA45-96D3-3668622DADEB}"/>
          </ac:spMkLst>
        </pc:spChg>
        <pc:spChg chg="mod ord">
          <ac:chgData name="Petra Rijkelijkhuizen" userId="4d0fe5e7-c5eb-492b-b7df-305f8e55e396" providerId="ADAL" clId="{7FDD25B6-47D1-4A17-9C2F-43903113014F}" dt="2024-04-05T11:54:27.490" v="167" actId="14100"/>
          <ac:spMkLst>
            <pc:docMk/>
            <pc:sldMk cId="1850786863" sldId="356"/>
            <ac:spMk id="4" creationId="{00E53C6D-E277-8343-ACFA-5AD6555225EC}"/>
          </ac:spMkLst>
        </pc:spChg>
        <pc:spChg chg="add del mod ord">
          <ac:chgData name="Petra Rijkelijkhuizen" userId="4d0fe5e7-c5eb-492b-b7df-305f8e55e396" providerId="ADAL" clId="{7FDD25B6-47D1-4A17-9C2F-43903113014F}" dt="2024-04-05T11:55:10.571" v="171" actId="931"/>
          <ac:spMkLst>
            <pc:docMk/>
            <pc:sldMk cId="1850786863" sldId="356"/>
            <ac:spMk id="5" creationId="{B45BC1A9-DE32-6D17-9319-2F9F28016887}"/>
          </ac:spMkLst>
        </pc:spChg>
        <pc:spChg chg="add del mod ord">
          <ac:chgData name="Petra Rijkelijkhuizen" userId="4d0fe5e7-c5eb-492b-b7df-305f8e55e396" providerId="ADAL" clId="{7FDD25B6-47D1-4A17-9C2F-43903113014F}" dt="2024-04-05T11:55:30.310" v="174" actId="478"/>
          <ac:spMkLst>
            <pc:docMk/>
            <pc:sldMk cId="1850786863" sldId="356"/>
            <ac:spMk id="6" creationId="{911B4C0D-E122-ABD7-FB5E-D03D60AE1F27}"/>
          </ac:spMkLst>
        </pc:spChg>
        <pc:picChg chg="add mod">
          <ac:chgData name="Petra Rijkelijkhuizen" userId="4d0fe5e7-c5eb-492b-b7df-305f8e55e396" providerId="ADAL" clId="{7FDD25B6-47D1-4A17-9C2F-43903113014F}" dt="2024-04-05T11:55:11.934" v="173" actId="962"/>
          <ac:picMkLst>
            <pc:docMk/>
            <pc:sldMk cId="1850786863" sldId="356"/>
            <ac:picMk id="8" creationId="{08B1DA2B-F440-A144-2FA1-8FF3AAEAB93C}"/>
          </ac:picMkLst>
        </pc:picChg>
      </pc:sldChg>
      <pc:sldChg chg="del">
        <pc:chgData name="Petra Rijkelijkhuizen" userId="4d0fe5e7-c5eb-492b-b7df-305f8e55e396" providerId="ADAL" clId="{7FDD25B6-47D1-4A17-9C2F-43903113014F}" dt="2024-04-05T12:44:39.990" v="365" actId="47"/>
        <pc:sldMkLst>
          <pc:docMk/>
          <pc:sldMk cId="916687048" sldId="373"/>
        </pc:sldMkLst>
      </pc:sldChg>
      <pc:sldChg chg="del">
        <pc:chgData name="Petra Rijkelijkhuizen" userId="4d0fe5e7-c5eb-492b-b7df-305f8e55e396" providerId="ADAL" clId="{7FDD25B6-47D1-4A17-9C2F-43903113014F}" dt="2024-04-05T12:44:41.338" v="366" actId="47"/>
        <pc:sldMkLst>
          <pc:docMk/>
          <pc:sldMk cId="2930527998" sldId="385"/>
        </pc:sldMkLst>
      </pc:sldChg>
      <pc:sldChg chg="del">
        <pc:chgData name="Petra Rijkelijkhuizen" userId="4d0fe5e7-c5eb-492b-b7df-305f8e55e396" providerId="ADAL" clId="{7FDD25B6-47D1-4A17-9C2F-43903113014F}" dt="2024-04-05T11:50:40.809" v="0" actId="47"/>
        <pc:sldMkLst>
          <pc:docMk/>
          <pc:sldMk cId="805915855" sldId="386"/>
        </pc:sldMkLst>
      </pc:sldChg>
      <pc:sldChg chg="modSp mod">
        <pc:chgData name="Petra Rijkelijkhuizen" userId="4d0fe5e7-c5eb-492b-b7df-305f8e55e396" providerId="ADAL" clId="{7FDD25B6-47D1-4A17-9C2F-43903113014F}" dt="2024-04-05T11:51:29.232" v="92" actId="20577"/>
        <pc:sldMkLst>
          <pc:docMk/>
          <pc:sldMk cId="3513289796" sldId="388"/>
        </pc:sldMkLst>
        <pc:spChg chg="mod">
          <ac:chgData name="Petra Rijkelijkhuizen" userId="4d0fe5e7-c5eb-492b-b7df-305f8e55e396" providerId="ADAL" clId="{7FDD25B6-47D1-4A17-9C2F-43903113014F}" dt="2024-04-05T11:51:29.232" v="92" actId="20577"/>
          <ac:spMkLst>
            <pc:docMk/>
            <pc:sldMk cId="3513289796" sldId="388"/>
            <ac:spMk id="2" creationId="{98E538BE-7D35-4B18-A436-8404519C1618}"/>
          </ac:spMkLst>
        </pc:spChg>
      </pc:sldChg>
      <pc:sldChg chg="addSp delSp modSp mod">
        <pc:chgData name="Petra Rijkelijkhuizen" userId="4d0fe5e7-c5eb-492b-b7df-305f8e55e396" providerId="ADAL" clId="{7FDD25B6-47D1-4A17-9C2F-43903113014F}" dt="2024-04-05T13:04:34.890" v="506" actId="962"/>
        <pc:sldMkLst>
          <pc:docMk/>
          <pc:sldMk cId="1710517513" sldId="389"/>
        </pc:sldMkLst>
        <pc:spChg chg="mod">
          <ac:chgData name="Petra Rijkelijkhuizen" userId="4d0fe5e7-c5eb-492b-b7df-305f8e55e396" providerId="ADAL" clId="{7FDD25B6-47D1-4A17-9C2F-43903113014F}" dt="2024-04-05T11:52:03.194" v="117" actId="20577"/>
          <ac:spMkLst>
            <pc:docMk/>
            <pc:sldMk cId="1710517513" sldId="389"/>
            <ac:spMk id="2" creationId="{22A7F068-8E2A-4A9E-836E-1C6FDBC60266}"/>
          </ac:spMkLst>
        </pc:spChg>
        <pc:spChg chg="add del mod">
          <ac:chgData name="Petra Rijkelijkhuizen" userId="4d0fe5e7-c5eb-492b-b7df-305f8e55e396" providerId="ADAL" clId="{7FDD25B6-47D1-4A17-9C2F-43903113014F}" dt="2024-04-05T13:04:32.595" v="504" actId="931"/>
          <ac:spMkLst>
            <pc:docMk/>
            <pc:sldMk cId="1710517513" sldId="389"/>
            <ac:spMk id="7" creationId="{B41D49A7-EDBD-C999-D42E-3EA763DE98AB}"/>
          </ac:spMkLst>
        </pc:spChg>
        <pc:picChg chg="del">
          <ac:chgData name="Petra Rijkelijkhuizen" userId="4d0fe5e7-c5eb-492b-b7df-305f8e55e396" providerId="ADAL" clId="{7FDD25B6-47D1-4A17-9C2F-43903113014F}" dt="2024-04-05T13:03:47.384" v="501" actId="478"/>
          <ac:picMkLst>
            <pc:docMk/>
            <pc:sldMk cId="1710517513" sldId="389"/>
            <ac:picMk id="8" creationId="{F4AFA2DF-C47C-4E3A-85A5-765A74F165A3}"/>
          </ac:picMkLst>
        </pc:picChg>
        <pc:picChg chg="add mod">
          <ac:chgData name="Petra Rijkelijkhuizen" userId="4d0fe5e7-c5eb-492b-b7df-305f8e55e396" providerId="ADAL" clId="{7FDD25B6-47D1-4A17-9C2F-43903113014F}" dt="2024-04-05T13:04:34.890" v="506" actId="962"/>
          <ac:picMkLst>
            <pc:docMk/>
            <pc:sldMk cId="1710517513" sldId="389"/>
            <ac:picMk id="10" creationId="{A22793F7-642E-B609-7A2E-9CB1D887C2CE}"/>
          </ac:picMkLst>
        </pc:picChg>
      </pc:sldChg>
      <pc:sldChg chg="del">
        <pc:chgData name="Petra Rijkelijkhuizen" userId="4d0fe5e7-c5eb-492b-b7df-305f8e55e396" providerId="ADAL" clId="{7FDD25B6-47D1-4A17-9C2F-43903113014F}" dt="2024-04-05T13:03:42.775" v="500" actId="47"/>
        <pc:sldMkLst>
          <pc:docMk/>
          <pc:sldMk cId="1367412591" sldId="390"/>
        </pc:sldMkLst>
      </pc:sldChg>
      <pc:sldChg chg="addSp delSp modSp new mod modClrScheme chgLayout">
        <pc:chgData name="Petra Rijkelijkhuizen" userId="4d0fe5e7-c5eb-492b-b7df-305f8e55e396" providerId="ADAL" clId="{7FDD25B6-47D1-4A17-9C2F-43903113014F}" dt="2024-04-05T13:02:23.247" v="499"/>
        <pc:sldMkLst>
          <pc:docMk/>
          <pc:sldMk cId="2911261887" sldId="391"/>
        </pc:sldMkLst>
        <pc:spChg chg="del mod ord">
          <ac:chgData name="Petra Rijkelijkhuizen" userId="4d0fe5e7-c5eb-492b-b7df-305f8e55e396" providerId="ADAL" clId="{7FDD25B6-47D1-4A17-9C2F-43903113014F}" dt="2024-04-05T11:52:38.174" v="119" actId="700"/>
          <ac:spMkLst>
            <pc:docMk/>
            <pc:sldMk cId="2911261887" sldId="391"/>
            <ac:spMk id="2" creationId="{AF76F634-2F46-D09C-7D55-F75311AF6801}"/>
          </ac:spMkLst>
        </pc:spChg>
        <pc:spChg chg="mod ord">
          <ac:chgData name="Petra Rijkelijkhuizen" userId="4d0fe5e7-c5eb-492b-b7df-305f8e55e396" providerId="ADAL" clId="{7FDD25B6-47D1-4A17-9C2F-43903113014F}" dt="2024-04-05T11:52:38.174" v="119" actId="700"/>
          <ac:spMkLst>
            <pc:docMk/>
            <pc:sldMk cId="2911261887" sldId="391"/>
            <ac:spMk id="3" creationId="{73690D3E-F507-3DB6-9A4A-3DA4B5E6995C}"/>
          </ac:spMkLst>
        </pc:spChg>
        <pc:spChg chg="del mod ord">
          <ac:chgData name="Petra Rijkelijkhuizen" userId="4d0fe5e7-c5eb-492b-b7df-305f8e55e396" providerId="ADAL" clId="{7FDD25B6-47D1-4A17-9C2F-43903113014F}" dt="2024-04-05T11:52:38.174" v="119" actId="700"/>
          <ac:spMkLst>
            <pc:docMk/>
            <pc:sldMk cId="2911261887" sldId="391"/>
            <ac:spMk id="4" creationId="{FE6F3523-560A-E54D-FDEF-EB87F979218D}"/>
          </ac:spMkLst>
        </pc:spChg>
        <pc:spChg chg="del mod ord">
          <ac:chgData name="Petra Rijkelijkhuizen" userId="4d0fe5e7-c5eb-492b-b7df-305f8e55e396" providerId="ADAL" clId="{7FDD25B6-47D1-4A17-9C2F-43903113014F}" dt="2024-04-05T11:52:38.174" v="119" actId="700"/>
          <ac:spMkLst>
            <pc:docMk/>
            <pc:sldMk cId="2911261887" sldId="391"/>
            <ac:spMk id="5" creationId="{1D467D2E-D4AE-6500-1E38-03A123A9F152}"/>
          </ac:spMkLst>
        </pc:spChg>
        <pc:spChg chg="del mod ord">
          <ac:chgData name="Petra Rijkelijkhuizen" userId="4d0fe5e7-c5eb-492b-b7df-305f8e55e396" providerId="ADAL" clId="{7FDD25B6-47D1-4A17-9C2F-43903113014F}" dt="2024-04-05T11:52:38.174" v="119" actId="700"/>
          <ac:spMkLst>
            <pc:docMk/>
            <pc:sldMk cId="2911261887" sldId="391"/>
            <ac:spMk id="6" creationId="{CC2A901A-5CC6-DFAC-51A7-0921C3A8D83D}"/>
          </ac:spMkLst>
        </pc:spChg>
        <pc:spChg chg="add mod ord">
          <ac:chgData name="Petra Rijkelijkhuizen" userId="4d0fe5e7-c5eb-492b-b7df-305f8e55e396" providerId="ADAL" clId="{7FDD25B6-47D1-4A17-9C2F-43903113014F}" dt="2024-04-05T12:15:33.561" v="333" actId="20577"/>
          <ac:spMkLst>
            <pc:docMk/>
            <pc:sldMk cId="2911261887" sldId="391"/>
            <ac:spMk id="7" creationId="{C7EC9AD5-9B9E-909C-75D4-CBEBA68E0569}"/>
          </ac:spMkLst>
        </pc:spChg>
        <pc:spChg chg="add mod ord">
          <ac:chgData name="Petra Rijkelijkhuizen" userId="4d0fe5e7-c5eb-492b-b7df-305f8e55e396" providerId="ADAL" clId="{7FDD25B6-47D1-4A17-9C2F-43903113014F}" dt="2024-04-05T12:56:24.098" v="498" actId="20577"/>
          <ac:spMkLst>
            <pc:docMk/>
            <pc:sldMk cId="2911261887" sldId="391"/>
            <ac:spMk id="8" creationId="{CFC27AAF-3191-8BC1-8B43-354A58F81F68}"/>
          </ac:spMkLst>
        </pc:spChg>
        <pc:spChg chg="add del mod ord">
          <ac:chgData name="Petra Rijkelijkhuizen" userId="4d0fe5e7-c5eb-492b-b7df-305f8e55e396" providerId="ADAL" clId="{7FDD25B6-47D1-4A17-9C2F-43903113014F}" dt="2024-04-05T13:02:23.247" v="499"/>
          <ac:spMkLst>
            <pc:docMk/>
            <pc:sldMk cId="2911261887" sldId="391"/>
            <ac:spMk id="9" creationId="{673EBAAA-6ED0-B141-E861-A4148FA882B4}"/>
          </ac:spMkLst>
        </pc:spChg>
        <pc:spChg chg="add mod ord">
          <ac:chgData name="Petra Rijkelijkhuizen" userId="4d0fe5e7-c5eb-492b-b7df-305f8e55e396" providerId="ADAL" clId="{7FDD25B6-47D1-4A17-9C2F-43903113014F}" dt="2024-04-05T11:52:38.174" v="119" actId="700"/>
          <ac:spMkLst>
            <pc:docMk/>
            <pc:sldMk cId="2911261887" sldId="391"/>
            <ac:spMk id="10" creationId="{5ED7880D-DAC7-83AD-8F39-A85FDAA1A2DE}"/>
          </ac:spMkLst>
        </pc:spChg>
        <pc:picChg chg="add mod">
          <ac:chgData name="Petra Rijkelijkhuizen" userId="4d0fe5e7-c5eb-492b-b7df-305f8e55e396" providerId="ADAL" clId="{7FDD25B6-47D1-4A17-9C2F-43903113014F}" dt="2024-04-05T13:02:23.247" v="499"/>
          <ac:picMkLst>
            <pc:docMk/>
            <pc:sldMk cId="2911261887" sldId="391"/>
            <ac:picMk id="1026" creationId="{A1B08712-F82F-85D2-78AE-9082B05257F8}"/>
          </ac:picMkLst>
        </pc:picChg>
      </pc:sldChg>
      <pc:sldChg chg="addSp delSp modSp new mod modClrScheme chgLayout">
        <pc:chgData name="Petra Rijkelijkhuizen" userId="4d0fe5e7-c5eb-492b-b7df-305f8e55e396" providerId="ADAL" clId="{7FDD25B6-47D1-4A17-9C2F-43903113014F}" dt="2024-04-05T12:14:47.257" v="326" actId="26606"/>
        <pc:sldMkLst>
          <pc:docMk/>
          <pc:sldMk cId="1320826591" sldId="392"/>
        </pc:sldMkLst>
        <pc:spChg chg="del mod ord">
          <ac:chgData name="Petra Rijkelijkhuizen" userId="4d0fe5e7-c5eb-492b-b7df-305f8e55e396" providerId="ADAL" clId="{7FDD25B6-47D1-4A17-9C2F-43903113014F}" dt="2024-04-05T11:55:48.959" v="176" actId="700"/>
          <ac:spMkLst>
            <pc:docMk/>
            <pc:sldMk cId="1320826591" sldId="392"/>
            <ac:spMk id="2" creationId="{0E71591A-389A-EAB0-5485-7B89FB09DED5}"/>
          </ac:spMkLst>
        </pc:spChg>
        <pc:spChg chg="del mod ord">
          <ac:chgData name="Petra Rijkelijkhuizen" userId="4d0fe5e7-c5eb-492b-b7df-305f8e55e396" providerId="ADAL" clId="{7FDD25B6-47D1-4A17-9C2F-43903113014F}" dt="2024-04-05T11:55:48.959" v="176" actId="700"/>
          <ac:spMkLst>
            <pc:docMk/>
            <pc:sldMk cId="1320826591" sldId="392"/>
            <ac:spMk id="3" creationId="{3B876885-D59B-1415-54E5-1173A79CC7A2}"/>
          </ac:spMkLst>
        </pc:spChg>
        <pc:spChg chg="del mod ord">
          <ac:chgData name="Petra Rijkelijkhuizen" userId="4d0fe5e7-c5eb-492b-b7df-305f8e55e396" providerId="ADAL" clId="{7FDD25B6-47D1-4A17-9C2F-43903113014F}" dt="2024-04-05T11:55:48.959" v="176" actId="700"/>
          <ac:spMkLst>
            <pc:docMk/>
            <pc:sldMk cId="1320826591" sldId="392"/>
            <ac:spMk id="4" creationId="{34959A18-9D64-3631-F797-96D350C2A04E}"/>
          </ac:spMkLst>
        </pc:spChg>
        <pc:spChg chg="del mod ord">
          <ac:chgData name="Petra Rijkelijkhuizen" userId="4d0fe5e7-c5eb-492b-b7df-305f8e55e396" providerId="ADAL" clId="{7FDD25B6-47D1-4A17-9C2F-43903113014F}" dt="2024-04-05T11:55:48.959" v="176" actId="700"/>
          <ac:spMkLst>
            <pc:docMk/>
            <pc:sldMk cId="1320826591" sldId="392"/>
            <ac:spMk id="5" creationId="{ED4F2B78-AF79-E75D-FE47-290D3C9D8DC6}"/>
          </ac:spMkLst>
        </pc:spChg>
        <pc:spChg chg="del">
          <ac:chgData name="Petra Rijkelijkhuizen" userId="4d0fe5e7-c5eb-492b-b7df-305f8e55e396" providerId="ADAL" clId="{7FDD25B6-47D1-4A17-9C2F-43903113014F}" dt="2024-04-05T11:55:48.959" v="176" actId="700"/>
          <ac:spMkLst>
            <pc:docMk/>
            <pc:sldMk cId="1320826591" sldId="392"/>
            <ac:spMk id="6" creationId="{BE7C51F1-0431-19E0-CFE8-D0D2B6858D5D}"/>
          </ac:spMkLst>
        </pc:spChg>
        <pc:spChg chg="add mod ord">
          <ac:chgData name="Petra Rijkelijkhuizen" userId="4d0fe5e7-c5eb-492b-b7df-305f8e55e396" providerId="ADAL" clId="{7FDD25B6-47D1-4A17-9C2F-43903113014F}" dt="2024-04-05T12:14:47.257" v="326" actId="26606"/>
          <ac:spMkLst>
            <pc:docMk/>
            <pc:sldMk cId="1320826591" sldId="392"/>
            <ac:spMk id="7" creationId="{6D773876-C1BF-5256-98FE-40DE56BCABA4}"/>
          </ac:spMkLst>
        </pc:spChg>
        <pc:spChg chg="add mod ord">
          <ac:chgData name="Petra Rijkelijkhuizen" userId="4d0fe5e7-c5eb-492b-b7df-305f8e55e396" providerId="ADAL" clId="{7FDD25B6-47D1-4A17-9C2F-43903113014F}" dt="2024-04-05T12:14:47.257" v="326" actId="26606"/>
          <ac:spMkLst>
            <pc:docMk/>
            <pc:sldMk cId="1320826591" sldId="392"/>
            <ac:spMk id="8" creationId="{12EC650E-6218-81D7-DBE1-FB9974891AFF}"/>
          </ac:spMkLst>
        </pc:spChg>
        <pc:spChg chg="add del mod ord">
          <ac:chgData name="Petra Rijkelijkhuizen" userId="4d0fe5e7-c5eb-492b-b7df-305f8e55e396" providerId="ADAL" clId="{7FDD25B6-47D1-4A17-9C2F-43903113014F}" dt="2024-04-05T12:14:04.988" v="291" actId="478"/>
          <ac:spMkLst>
            <pc:docMk/>
            <pc:sldMk cId="1320826591" sldId="392"/>
            <ac:spMk id="9" creationId="{0D74915B-9999-C076-E169-D7B07BC49911}"/>
          </ac:spMkLst>
        </pc:spChg>
        <pc:spChg chg="add del mod ord">
          <ac:chgData name="Petra Rijkelijkhuizen" userId="4d0fe5e7-c5eb-492b-b7df-305f8e55e396" providerId="ADAL" clId="{7FDD25B6-47D1-4A17-9C2F-43903113014F}" dt="2024-04-05T12:13:27.256" v="258" actId="700"/>
          <ac:spMkLst>
            <pc:docMk/>
            <pc:sldMk cId="1320826591" sldId="392"/>
            <ac:spMk id="10" creationId="{12A9D4D1-81C9-42F7-3A8E-18117C5EC377}"/>
          </ac:spMkLst>
        </pc:spChg>
        <pc:spChg chg="add del mod ord">
          <ac:chgData name="Petra Rijkelijkhuizen" userId="4d0fe5e7-c5eb-492b-b7df-305f8e55e396" providerId="ADAL" clId="{7FDD25B6-47D1-4A17-9C2F-43903113014F}" dt="2024-04-05T12:14:37.551" v="323" actId="931"/>
          <ac:spMkLst>
            <pc:docMk/>
            <pc:sldMk cId="1320826591" sldId="392"/>
            <ac:spMk id="11" creationId="{75A024BB-0B21-A43C-2FFB-F8498D7611F6}"/>
          </ac:spMkLst>
        </pc:spChg>
        <pc:spChg chg="add del mod ord">
          <ac:chgData name="Petra Rijkelijkhuizen" userId="4d0fe5e7-c5eb-492b-b7df-305f8e55e396" providerId="ADAL" clId="{7FDD25B6-47D1-4A17-9C2F-43903113014F}" dt="2024-04-05T12:14:47.257" v="326" actId="26606"/>
          <ac:spMkLst>
            <pc:docMk/>
            <pc:sldMk cId="1320826591" sldId="392"/>
            <ac:spMk id="12" creationId="{1D3B5658-0B8B-E257-29E9-6D6359E3DBBD}"/>
          </ac:spMkLst>
        </pc:spChg>
        <pc:spChg chg="add mod">
          <ac:chgData name="Petra Rijkelijkhuizen" userId="4d0fe5e7-c5eb-492b-b7df-305f8e55e396" providerId="ADAL" clId="{7FDD25B6-47D1-4A17-9C2F-43903113014F}" dt="2024-04-05T12:14:47.257" v="326" actId="26606"/>
          <ac:spMkLst>
            <pc:docMk/>
            <pc:sldMk cId="1320826591" sldId="392"/>
            <ac:spMk id="19" creationId="{0BFE7DDE-28DB-D93A-0F2E-485C47701E88}"/>
          </ac:spMkLst>
        </pc:spChg>
        <pc:spChg chg="add mod">
          <ac:chgData name="Petra Rijkelijkhuizen" userId="4d0fe5e7-c5eb-492b-b7df-305f8e55e396" providerId="ADAL" clId="{7FDD25B6-47D1-4A17-9C2F-43903113014F}" dt="2024-04-05T12:14:47.257" v="326" actId="26606"/>
          <ac:spMkLst>
            <pc:docMk/>
            <pc:sldMk cId="1320826591" sldId="392"/>
            <ac:spMk id="21" creationId="{893C9390-4AB0-0775-F59F-6957AFB50B35}"/>
          </ac:spMkLst>
        </pc:spChg>
        <pc:picChg chg="add mod ord">
          <ac:chgData name="Petra Rijkelijkhuizen" userId="4d0fe5e7-c5eb-492b-b7df-305f8e55e396" providerId="ADAL" clId="{7FDD25B6-47D1-4A17-9C2F-43903113014F}" dt="2024-04-05T12:14:47.257" v="326" actId="26606"/>
          <ac:picMkLst>
            <pc:docMk/>
            <pc:sldMk cId="1320826591" sldId="392"/>
            <ac:picMk id="14" creationId="{E6FA63CB-E81B-9F6E-8A44-038E3DC14191}"/>
          </ac:picMkLst>
        </pc:picChg>
      </pc:sldChg>
      <pc:sldChg chg="addSp delSp modSp new mod modClrScheme chgLayout">
        <pc:chgData name="Petra Rijkelijkhuizen" userId="4d0fe5e7-c5eb-492b-b7df-305f8e55e396" providerId="ADAL" clId="{7FDD25B6-47D1-4A17-9C2F-43903113014F}" dt="2024-04-05T12:55:00.254" v="437" actId="20577"/>
        <pc:sldMkLst>
          <pc:docMk/>
          <pc:sldMk cId="4256846419" sldId="393"/>
        </pc:sldMkLst>
        <pc:spChg chg="del mod ord">
          <ac:chgData name="Petra Rijkelijkhuizen" userId="4d0fe5e7-c5eb-492b-b7df-305f8e55e396" providerId="ADAL" clId="{7FDD25B6-47D1-4A17-9C2F-43903113014F}" dt="2024-04-05T12:45:46.028" v="386" actId="700"/>
          <ac:spMkLst>
            <pc:docMk/>
            <pc:sldMk cId="4256846419" sldId="393"/>
            <ac:spMk id="2" creationId="{2338B5B2-F39B-7D62-C2A1-357BE67759C5}"/>
          </ac:spMkLst>
        </pc:spChg>
        <pc:spChg chg="mod ord">
          <ac:chgData name="Petra Rijkelijkhuizen" userId="4d0fe5e7-c5eb-492b-b7df-305f8e55e396" providerId="ADAL" clId="{7FDD25B6-47D1-4A17-9C2F-43903113014F}" dt="2024-04-05T12:45:46.028" v="386" actId="700"/>
          <ac:spMkLst>
            <pc:docMk/>
            <pc:sldMk cId="4256846419" sldId="393"/>
            <ac:spMk id="3" creationId="{C2A5F788-9F4D-FA2B-741D-214EA2018448}"/>
          </ac:spMkLst>
        </pc:spChg>
        <pc:spChg chg="del">
          <ac:chgData name="Petra Rijkelijkhuizen" userId="4d0fe5e7-c5eb-492b-b7df-305f8e55e396" providerId="ADAL" clId="{7FDD25B6-47D1-4A17-9C2F-43903113014F}" dt="2024-04-05T12:45:15.473" v="383" actId="478"/>
          <ac:spMkLst>
            <pc:docMk/>
            <pc:sldMk cId="4256846419" sldId="393"/>
            <ac:spMk id="4" creationId="{FE2A38AF-1E08-9B77-C06D-AE29FE86ADDA}"/>
          </ac:spMkLst>
        </pc:spChg>
        <pc:spChg chg="mod ord">
          <ac:chgData name="Petra Rijkelijkhuizen" userId="4d0fe5e7-c5eb-492b-b7df-305f8e55e396" providerId="ADAL" clId="{7FDD25B6-47D1-4A17-9C2F-43903113014F}" dt="2024-04-05T12:55:00.254" v="437" actId="20577"/>
          <ac:spMkLst>
            <pc:docMk/>
            <pc:sldMk cId="4256846419" sldId="393"/>
            <ac:spMk id="5" creationId="{39BE5175-CE4D-4115-68FA-DB3AB485BA8D}"/>
          </ac:spMkLst>
        </pc:spChg>
        <pc:spChg chg="del mod ord">
          <ac:chgData name="Petra Rijkelijkhuizen" userId="4d0fe5e7-c5eb-492b-b7df-305f8e55e396" providerId="ADAL" clId="{7FDD25B6-47D1-4A17-9C2F-43903113014F}" dt="2024-04-05T12:45:46.028" v="386" actId="700"/>
          <ac:spMkLst>
            <pc:docMk/>
            <pc:sldMk cId="4256846419" sldId="393"/>
            <ac:spMk id="6" creationId="{9A8BCAB3-2D9D-D580-2CD8-8187BDF92444}"/>
          </ac:spMkLst>
        </pc:spChg>
        <pc:spChg chg="add del mod ord">
          <ac:chgData name="Petra Rijkelijkhuizen" userId="4d0fe5e7-c5eb-492b-b7df-305f8e55e396" providerId="ADAL" clId="{7FDD25B6-47D1-4A17-9C2F-43903113014F}" dt="2024-04-05T12:45:55.232" v="387" actId="478"/>
          <ac:spMkLst>
            <pc:docMk/>
            <pc:sldMk cId="4256846419" sldId="393"/>
            <ac:spMk id="7" creationId="{77A95EAD-964C-76A1-5583-4693DA9B972F}"/>
          </ac:spMkLst>
        </pc:spChg>
        <pc:spChg chg="add del mod ord">
          <ac:chgData name="Petra Rijkelijkhuizen" userId="4d0fe5e7-c5eb-492b-b7df-305f8e55e396" providerId="ADAL" clId="{7FDD25B6-47D1-4A17-9C2F-43903113014F}" dt="2024-04-05T12:48:02.805" v="389" actId="1957"/>
          <ac:spMkLst>
            <pc:docMk/>
            <pc:sldMk cId="4256846419" sldId="393"/>
            <ac:spMk id="8" creationId="{851A0ADF-8F97-65A0-8B32-846BCB8AF160}"/>
          </ac:spMkLst>
        </pc:spChg>
        <pc:spChg chg="add mod ord">
          <ac:chgData name="Petra Rijkelijkhuizen" userId="4d0fe5e7-c5eb-492b-b7df-305f8e55e396" providerId="ADAL" clId="{7FDD25B6-47D1-4A17-9C2F-43903113014F}" dt="2024-04-05T12:45:46.028" v="386" actId="700"/>
          <ac:spMkLst>
            <pc:docMk/>
            <pc:sldMk cId="4256846419" sldId="393"/>
            <ac:spMk id="9" creationId="{1DB2D525-6D70-FDA7-3004-4645B30EADFD}"/>
          </ac:spMkLst>
        </pc:spChg>
        <pc:graphicFrameChg chg="add mod">
          <ac:chgData name="Petra Rijkelijkhuizen" userId="4d0fe5e7-c5eb-492b-b7df-305f8e55e396" providerId="ADAL" clId="{7FDD25B6-47D1-4A17-9C2F-43903113014F}" dt="2024-04-05T12:48:02.805" v="389" actId="1957"/>
          <ac:graphicFrameMkLst>
            <pc:docMk/>
            <pc:sldMk cId="4256846419" sldId="393"/>
            <ac:graphicFrameMk id="12" creationId="{8BA67AB7-8AA8-08CB-DDE9-78C0354D3453}"/>
          </ac:graphicFrameMkLst>
        </pc:graphicFrameChg>
      </pc:sldChg>
      <pc:sldMasterChg chg="delSldLayout">
        <pc:chgData name="Petra Rijkelijkhuizen" userId="4d0fe5e7-c5eb-492b-b7df-305f8e55e396" providerId="ADAL" clId="{7FDD25B6-47D1-4A17-9C2F-43903113014F}" dt="2024-04-05T12:44:41.338" v="366" actId="47"/>
        <pc:sldMasterMkLst>
          <pc:docMk/>
          <pc:sldMasterMk cId="3062616126" sldId="2147483648"/>
        </pc:sldMasterMkLst>
        <pc:sldLayoutChg chg="del">
          <pc:chgData name="Petra Rijkelijkhuizen" userId="4d0fe5e7-c5eb-492b-b7df-305f8e55e396" providerId="ADAL" clId="{7FDD25B6-47D1-4A17-9C2F-43903113014F}" dt="2024-04-05T12:44:41.338" v="366" actId="47"/>
          <pc:sldLayoutMkLst>
            <pc:docMk/>
            <pc:sldMasterMk cId="3062616126" sldId="2147483648"/>
            <pc:sldLayoutMk cId="202132311" sldId="21474836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E-books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6.1</c:v>
                </c:pt>
                <c:pt idx="1">
                  <c:v>6.1</c:v>
                </c:pt>
                <c:pt idx="2">
                  <c:v>5.6</c:v>
                </c:pt>
                <c:pt idx="3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2-47F4-8759-979755E85EF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Audiobooks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Blad1!$C$2:$C$5</c:f>
              <c:numCache>
                <c:formatCode>General</c:formatCode>
                <c:ptCount val="4"/>
                <c:pt idx="0">
                  <c:v>2.5</c:v>
                </c:pt>
                <c:pt idx="1">
                  <c:v>2.4</c:v>
                </c:pt>
                <c:pt idx="2">
                  <c:v>2.5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92-47F4-8759-979755E85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3945952"/>
        <c:axId val="2044577295"/>
      </c:barChart>
      <c:catAx>
        <c:axId val="178394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44577295"/>
        <c:crosses val="autoZero"/>
        <c:auto val="1"/>
        <c:lblAlgn val="ctr"/>
        <c:lblOffset val="100"/>
        <c:noMultiLvlLbl val="0"/>
      </c:catAx>
      <c:valAx>
        <c:axId val="204457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8394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999173E-515A-462C-8E51-1C7D5A4C1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9851D4-8693-4DBA-836B-DB488CDA09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ED51-A574-4613-88E0-1555654B4100}" type="datetime4">
              <a:rPr lang="nl-NL" sz="1000" smtClean="0"/>
              <a:t>5 april 2024</a:t>
            </a:fld>
            <a:endParaRPr lang="nl-NL" sz="10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124ED1-25C9-4EBF-924E-5D0EEECE1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245366-1964-44F8-B7E5-741170DA5C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8443-8F8B-4CED-B69E-C3E353E31085}" type="slidenum">
              <a:rPr lang="nl-NL" sz="1000" smtClean="0"/>
              <a:t>‹nr.›</a:t>
            </a:fld>
            <a:endParaRPr lang="nl-NL" sz="1000"/>
          </a:p>
        </p:txBody>
      </p:sp>
    </p:spTree>
    <p:extLst>
      <p:ext uri="{BB962C8B-B14F-4D97-AF65-F5344CB8AC3E}">
        <p14:creationId xmlns:p14="http://schemas.microsoft.com/office/powerpoint/2010/main" val="20933932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CEE1D9B6-DF1F-4FBF-828A-99D873AE59AB}" type="datetime4">
              <a:rPr lang="nl-NL" smtClean="0"/>
              <a:t>5 april 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4840B3E4-1789-47F8-9E4E-BC7A36243C6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3374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4.xml"/><Relationship Id="rId7" Type="http://schemas.openxmlformats.org/officeDocument/2006/relationships/image" Target="../media/image2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0.xml"/><Relationship Id="rId7" Type="http://schemas.openxmlformats.org/officeDocument/2006/relationships/image" Target="../media/image2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941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0845392-C3B3-4676-BDB3-20C0D19C5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392" y="5997365"/>
            <a:ext cx="1993846" cy="576000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824D8FB-E97D-4FBB-8357-B73216B896D1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Titel deel 1 </a:t>
            </a:r>
            <a:r>
              <a:rPr lang="nl-NL" dirty="0" err="1"/>
              <a:t>linkslijnend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Ruimte voor Naam, Plaats, Datum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B53A9F7-E054-45DF-9557-2BB97503D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28514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61AB249C-BA07-46B5-8CA7-3FEA4307F8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CE81AA4-452B-4263-AADB-8A6A73786F48}"/>
              </a:ext>
            </a:extLst>
          </p:cNvPr>
          <p:cNvGrpSpPr/>
          <p:nvPr userDrawn="1"/>
        </p:nvGrpSpPr>
        <p:grpSpPr>
          <a:xfrm>
            <a:off x="-1720996" y="1653272"/>
            <a:ext cx="1591456" cy="3940773"/>
            <a:chOff x="-1720996" y="1653272"/>
            <a:chExt cx="1591456" cy="3940773"/>
          </a:xfrm>
        </p:grpSpPr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FAE9815F-C2C6-4F55-90C3-0C601190AB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653272"/>
              <a:ext cx="1591456" cy="22556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5000"/>
                </a:lnSpc>
                <a:buFontTx/>
                <a:buNone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Wanneer een </a:t>
              </a:r>
              <a:r>
                <a:rPr lang="nl-NL" sz="1000" b="1" noProof="0" dirty="0">
                  <a:solidFill>
                    <a:schemeClr val="tx2"/>
                  </a:solidFill>
                  <a:latin typeface="+mn-lt"/>
                </a:rPr>
                <a:t>logo</a:t>
              </a: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 in een </a:t>
              </a:r>
              <a:r>
                <a:rPr lang="nl-NL" sz="1000" b="1" noProof="0" dirty="0" err="1">
                  <a:solidFill>
                    <a:schemeClr val="tx2"/>
                  </a:solidFill>
                  <a:latin typeface="+mn-lt"/>
                </a:rPr>
                <a:t>afbeeldingsplaceholder</a:t>
              </a: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 is geplaatst kun je de manier van afbeelden veranderen, indien noodzakelijk: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Selecteer het logo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Ga in het lint naar Hulpmiddelen voor afbeeldingen - </a:t>
              </a:r>
              <a:br>
                <a:rPr lang="nl-NL" sz="1000" noProof="0" dirty="0">
                  <a:solidFill>
                    <a:schemeClr val="tx2"/>
                  </a:solidFill>
                  <a:latin typeface="+mn-lt"/>
                </a:rPr>
              </a:b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Opmaak 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Klik op het Bijsnijden gereedschap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Kies voor Aanpassen om het logo geheel af te beelden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9A3526D0-799B-4E56-B59E-26E9660EB0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3968982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736D74EE-F785-45BD-B0A4-EC0FDEC03E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20996" y="4029075"/>
              <a:ext cx="1591200" cy="1564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4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1003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5760000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80487-F90E-47D3-97CA-DB74F201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33253EC-3BC6-4F9F-9950-D38EFCC7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710813"/>
            <a:ext cx="57600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837905-C866-4110-ACDD-24F67AF20E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3338" y="2060575"/>
            <a:ext cx="3096000" cy="3673475"/>
          </a:xfrm>
          <a:solidFill>
            <a:schemeClr val="accent5"/>
          </a:solidFill>
        </p:spPr>
        <p:txBody>
          <a:bodyPr lIns="252000" tIns="252000" rIns="252000" bIns="252000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4C7C9762-8295-45A1-A82A-68C2BDA1BC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09120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0302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663" y="1747838"/>
            <a:ext cx="10226675" cy="3986212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80487-F90E-47D3-97CA-DB74F201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BC23E735-18D0-4352-B2F6-86DC421359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284187"/>
            <a:ext cx="6372000" cy="629468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5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41E5C0-0387-4A0C-9701-E2D768B1D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deel 1 </a:t>
            </a:r>
            <a:r>
              <a:rPr lang="nl-NL" dirty="0" err="1"/>
              <a:t>linkslijnend</a:t>
            </a:r>
            <a:endParaRPr lang="nl-NL" dirty="0"/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F235B4E1-8372-4941-8C61-5A4212826D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2503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aflop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7059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E56EECF5-0D5D-419D-BA8C-51A1BB5E68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3 h 6858000"/>
              <a:gd name="connsiteX6" fmla="*/ 0 w 12192000"/>
              <a:gd name="connsiteY6" fmla="*/ 14480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3"/>
                </a:lnTo>
                <a:lnTo>
                  <a:pt x="0" y="14480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6865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81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80487-F90E-47D3-97CA-DB74F201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493307-BD25-46B2-AD2A-A2E2815DE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C342768-BC73-4FFE-AA05-B59EA15467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6A8675C-9E84-4220-AB3C-5D33964EB5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284187"/>
            <a:ext cx="6372000" cy="629468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5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2BE36E59-13B8-4188-A3AF-07E432F122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226063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2142E2-81C8-4572-99B1-6586DBE69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44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2142E2-81C8-4572-99B1-6586DBE69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15188368-FE70-42B1-AD38-2331F2A368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CCAF4A-7E7C-4BAB-AF87-C6A08208F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9D8667-5D8F-4DB5-947B-FBC43AE9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4C58D2-E920-4B6E-A95B-96CE6E57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6D49A58D-A893-4D94-9945-0D83720D87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33710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746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392" y="5997365"/>
            <a:ext cx="1993846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650" y="2717016"/>
            <a:ext cx="8108950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Bedankt voor uw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B53A9F7-E054-45DF-9557-2BB97503D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5650" y="3400327"/>
            <a:ext cx="8108950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aandacht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rgbClr val="9C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94AF7582-77FE-45E3-AA5A-78F002554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220926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sluit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392" y="5997365"/>
            <a:ext cx="1993846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650" y="2717016"/>
            <a:ext cx="8108950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Bedankt voor uw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B53A9F7-E054-45DF-9557-2BB97503D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5650" y="3400327"/>
            <a:ext cx="8108950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aandacht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94AF7582-77FE-45E3-AA5A-78F002554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24730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fsluit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392" y="5997365"/>
            <a:ext cx="1993846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650" y="2717016"/>
            <a:ext cx="8108950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Bedankt voor uw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B53A9F7-E054-45DF-9557-2BB97503D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5650" y="3400327"/>
            <a:ext cx="8108950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aandacht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94AF7582-77FE-45E3-AA5A-78F002554C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614316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sluiting alleen 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rgbClr val="9C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DCDED-827B-4FAD-8E2C-5A2F6280AE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0024" y="2813152"/>
            <a:ext cx="5411951" cy="15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3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fsluiting alleen lo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DCDED-827B-4FAD-8E2C-5A2F6280AE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0024" y="2813152"/>
            <a:ext cx="5411951" cy="15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0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3324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0845392-C3B3-4676-BDB3-20C0D19C5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392" y="5997365"/>
            <a:ext cx="1993846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Titel deel 1 </a:t>
            </a:r>
            <a:r>
              <a:rPr lang="nl-NL" dirty="0" err="1"/>
              <a:t>linkslijnend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Ruimte voor Naam, Plaats, Datum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86D6E910-A51B-42BD-84B5-4F71A0910BB9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EAE0E904-2F1E-4401-A09B-A61F10FFB8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28514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9987A6CA-AB66-4816-B930-D33E2C5AC1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4038862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 alleen lo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7201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DCDED-827B-4FAD-8E2C-5A2F6280AE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0024" y="2813152"/>
            <a:ext cx="5411951" cy="15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 Blau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9024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392" y="5997365"/>
            <a:ext cx="1993846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Titel deel 1 </a:t>
            </a:r>
            <a:r>
              <a:rPr lang="nl-NL" dirty="0" err="1"/>
              <a:t>linkslijnend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Ruimte voor Naam, Plaats, Datum</a:t>
            </a: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3D22C363-D26B-45E7-A765-0CE3336B3E57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C7FD398B-17A1-47CD-BBE6-C13D4E7840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415A715F-C7F7-4B99-8B51-D64EEEF991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69278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1274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312B0C-E62E-4AF7-A98D-8C5A81B4F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631825" indent="-631825">
              <a:buSzPct val="90000"/>
              <a:buFont typeface="+mj-lt"/>
              <a:buAutoNum type="arabicPeriod"/>
              <a:defRPr>
                <a:latin typeface="+mj-lt"/>
              </a:defRPr>
            </a:lvl1pPr>
            <a:lvl2pPr marL="895350" indent="-266700">
              <a:defRPr sz="2800"/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80487-F90E-47D3-97CA-DB74F201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Titel deel 1 </a:t>
            </a:r>
            <a:r>
              <a:rPr lang="nl-NL" dirty="0" err="1"/>
              <a:t>linkslijnend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07947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Gou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3359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714739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98CF33-D587-4029-99D6-82B3D027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CD23658A-EE22-4B85-BCB0-0F9187D18D9F}"/>
              </a:ext>
            </a:extLst>
          </p:cNvPr>
          <p:cNvSpPr/>
          <p:nvPr userDrawn="1"/>
        </p:nvSpPr>
        <p:spPr>
          <a:xfrm>
            <a:off x="9284141" y="0"/>
            <a:ext cx="2907861" cy="6858000"/>
          </a:xfrm>
          <a:custGeom>
            <a:avLst/>
            <a:gdLst>
              <a:gd name="connsiteX0" fmla="*/ 0 w 2907861"/>
              <a:gd name="connsiteY0" fmla="*/ 0 h 6858000"/>
              <a:gd name="connsiteX1" fmla="*/ 2907861 w 2907861"/>
              <a:gd name="connsiteY1" fmla="*/ 0 h 6858000"/>
              <a:gd name="connsiteX2" fmla="*/ 2907861 w 2907861"/>
              <a:gd name="connsiteY2" fmla="*/ 6858000 h 6858000"/>
              <a:gd name="connsiteX3" fmla="*/ 0 w 2907861"/>
              <a:gd name="connsiteY3" fmla="*/ 6858000 h 6858000"/>
              <a:gd name="connsiteX4" fmla="*/ 871570 w 2907861"/>
              <a:gd name="connsiteY4" fmla="*/ 3432303 h 6858000"/>
              <a:gd name="connsiteX5" fmla="*/ 0 w 2907861"/>
              <a:gd name="connsiteY5" fmla="*/ 6607 h 6858000"/>
              <a:gd name="connsiteX6" fmla="*/ 0 w 290786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861" h="6858000">
                <a:moveTo>
                  <a:pt x="0" y="0"/>
                </a:moveTo>
                <a:lnTo>
                  <a:pt x="2907861" y="0"/>
                </a:lnTo>
                <a:lnTo>
                  <a:pt x="2907861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592670B-C5A2-49BD-986D-6E6476496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1" y="2060575"/>
            <a:ext cx="7648381" cy="685380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900" cap="none" baseline="0">
                <a:latin typeface="+mn-lt"/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51771AE-EA9F-4EBE-B4F7-99F39CFFA8C4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6" name="Content Placeholder 6">
              <a:extLst>
                <a:ext uri="{FF2B5EF4-FFF2-40B4-BE49-F238E27FC236}">
                  <a16:creationId xmlns:a16="http://schemas.microsoft.com/office/drawing/2014/main" id="{DB9E7F44-52B5-4EE1-89D9-2B9507D8AC7C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7" name="Content Placeholder 4">
              <a:extLst>
                <a:ext uri="{FF2B5EF4-FFF2-40B4-BE49-F238E27FC236}">
                  <a16:creationId xmlns:a16="http://schemas.microsoft.com/office/drawing/2014/main" id="{332771B9-0BE0-4AF5-B468-12CD0893ACD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BE01B4A2-AE1F-440A-A395-6D9F1BB5F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0A0F4C3B-9F21-4C0B-9C16-653E4A5F5B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197869EB-348A-462C-8C86-C5F6A66BD4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3110085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5592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714739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98CF33-D587-4029-99D6-82B3D027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CD23658A-EE22-4B85-BCB0-0F9187D18D9F}"/>
              </a:ext>
            </a:extLst>
          </p:cNvPr>
          <p:cNvSpPr/>
          <p:nvPr userDrawn="1"/>
        </p:nvSpPr>
        <p:spPr>
          <a:xfrm>
            <a:off x="9284141" y="0"/>
            <a:ext cx="2907861" cy="6858000"/>
          </a:xfrm>
          <a:custGeom>
            <a:avLst/>
            <a:gdLst>
              <a:gd name="connsiteX0" fmla="*/ 0 w 2907861"/>
              <a:gd name="connsiteY0" fmla="*/ 0 h 6858000"/>
              <a:gd name="connsiteX1" fmla="*/ 2907861 w 2907861"/>
              <a:gd name="connsiteY1" fmla="*/ 0 h 6858000"/>
              <a:gd name="connsiteX2" fmla="*/ 2907861 w 2907861"/>
              <a:gd name="connsiteY2" fmla="*/ 6858000 h 6858000"/>
              <a:gd name="connsiteX3" fmla="*/ 0 w 2907861"/>
              <a:gd name="connsiteY3" fmla="*/ 6858000 h 6858000"/>
              <a:gd name="connsiteX4" fmla="*/ 871570 w 2907861"/>
              <a:gd name="connsiteY4" fmla="*/ 3432303 h 6858000"/>
              <a:gd name="connsiteX5" fmla="*/ 0 w 2907861"/>
              <a:gd name="connsiteY5" fmla="*/ 6607 h 6858000"/>
              <a:gd name="connsiteX6" fmla="*/ 0 w 290786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861" h="6858000">
                <a:moveTo>
                  <a:pt x="0" y="0"/>
                </a:moveTo>
                <a:lnTo>
                  <a:pt x="2907861" y="0"/>
                </a:lnTo>
                <a:lnTo>
                  <a:pt x="2907861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592670B-C5A2-49BD-986D-6E6476496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1" y="2060575"/>
            <a:ext cx="7648381" cy="685380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900" cap="none" baseline="0">
                <a:latin typeface="+mn-lt"/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C522188E-C23B-4E49-B726-ABC09C273939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1EE05753-8E78-481E-9D06-9A5D66EF3773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DEDE3A57-F2FC-4ACB-86AA-753B81A3FE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726DB542-30A2-40CF-BB21-7DD73FAD1D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E5A9D727-B47A-4AD4-AA21-96BB43133A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F0A71867-1D18-4908-86D4-47BDF70D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4177291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Roo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036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714739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98CF33-D587-4029-99D6-82B3D027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CD23658A-EE22-4B85-BCB0-0F9187D18D9F}"/>
              </a:ext>
            </a:extLst>
          </p:cNvPr>
          <p:cNvSpPr/>
          <p:nvPr userDrawn="1"/>
        </p:nvSpPr>
        <p:spPr>
          <a:xfrm>
            <a:off x="9284141" y="0"/>
            <a:ext cx="2907861" cy="6858000"/>
          </a:xfrm>
          <a:custGeom>
            <a:avLst/>
            <a:gdLst>
              <a:gd name="connsiteX0" fmla="*/ 0 w 2907861"/>
              <a:gd name="connsiteY0" fmla="*/ 0 h 6858000"/>
              <a:gd name="connsiteX1" fmla="*/ 2907861 w 2907861"/>
              <a:gd name="connsiteY1" fmla="*/ 0 h 6858000"/>
              <a:gd name="connsiteX2" fmla="*/ 2907861 w 2907861"/>
              <a:gd name="connsiteY2" fmla="*/ 6858000 h 6858000"/>
              <a:gd name="connsiteX3" fmla="*/ 0 w 2907861"/>
              <a:gd name="connsiteY3" fmla="*/ 6858000 h 6858000"/>
              <a:gd name="connsiteX4" fmla="*/ 871570 w 2907861"/>
              <a:gd name="connsiteY4" fmla="*/ 3432303 h 6858000"/>
              <a:gd name="connsiteX5" fmla="*/ 0 w 2907861"/>
              <a:gd name="connsiteY5" fmla="*/ 6607 h 6858000"/>
              <a:gd name="connsiteX6" fmla="*/ 0 w 290786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861" h="6858000">
                <a:moveTo>
                  <a:pt x="0" y="0"/>
                </a:moveTo>
                <a:lnTo>
                  <a:pt x="2907861" y="0"/>
                </a:lnTo>
                <a:lnTo>
                  <a:pt x="2907861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592670B-C5A2-49BD-986D-6E6476496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1" y="2060575"/>
            <a:ext cx="7648381" cy="685380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900" cap="none" baseline="0">
                <a:latin typeface="+mn-lt"/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E7D79693-0C40-445E-8DA9-357EBBC99B88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EF2FD591-3C4E-4144-9513-898C7E1B33F7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 dirty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1A2C0AE9-4007-4AE7-8717-CC8997C46B9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 dirty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 dirty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844BF587-7245-4DD3-AE7C-ADFEFCD4BF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0A76458F-EBBE-4077-85B9-3F6D9B7652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DB5AECAD-E802-4B4A-85E2-5F60A89E28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739008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6038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5760000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80487-F90E-47D3-97CA-DB74F201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33253EC-3BC6-4F9F-9950-D38EFCC7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710813"/>
            <a:ext cx="57600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6124" y="1133475"/>
            <a:ext cx="5095875" cy="4600575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78EF0444-A6DB-400A-B09D-0973BA247C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48853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0774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54600" y="1710814"/>
            <a:ext cx="7137399" cy="3451122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3530343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Backspace om </a:t>
            </a:r>
            <a:r>
              <a:rPr lang="nl-NL" dirty="0" err="1"/>
              <a:t>bullet</a:t>
            </a:r>
            <a:r>
              <a:rPr lang="nl-NL" dirty="0"/>
              <a:t> weg te halen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80487-F90E-47D3-97CA-DB74F201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7E260-1607-4A45-B644-31108D08B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12817FAF-C8BA-4C38-994B-F6309296B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2157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54890FE-7059-4BD6-8D99-2D2450188E1A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212020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38" imgH="337" progId="TCLayout.ActiveDocument.1">
                  <p:embed/>
                </p:oleObj>
              </mc:Choice>
              <mc:Fallback>
                <p:oleObj name="think-cell Slide" r:id="rId24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54890FE-7059-4BD6-8D99-2D2450188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44AE54F3-3C83-4C7B-BE91-21156EED3C8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50413C-5E7C-4D9D-947D-2D488AF6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63720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E1C62A-1C71-4B20-AC3B-AAC50B2D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60575"/>
            <a:ext cx="10226676" cy="36734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467D10-E9D9-4150-B1AF-01FC99B5D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1" y="6328035"/>
            <a:ext cx="6840000" cy="2616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7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A2EFF5-C24E-4BAB-B2DC-1029A5DDD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584" y="6328035"/>
            <a:ext cx="369204" cy="26161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fld id="{3011EF90-EEA4-4DC0-ADC4-2316CACBDB4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0C226F1-AFF2-4BD5-970F-40888E7EB797}"/>
              </a:ext>
            </a:extLst>
          </p:cNvPr>
          <p:cNvSpPr/>
          <p:nvPr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272D701-C55F-4960-A352-89DE4C4467B7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13" y="6242966"/>
            <a:ext cx="1139825" cy="3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0" r:id="rId4"/>
    <p:sldLayoutId id="2147483651" r:id="rId5"/>
    <p:sldLayoutId id="2147483658" r:id="rId6"/>
    <p:sldLayoutId id="2147483659" r:id="rId7"/>
    <p:sldLayoutId id="2147483650" r:id="rId8"/>
    <p:sldLayoutId id="2147483662" r:id="rId9"/>
    <p:sldLayoutId id="2147483661" r:id="rId10"/>
    <p:sldLayoutId id="2147483663" r:id="rId11"/>
    <p:sldLayoutId id="2147483665" r:id="rId12"/>
    <p:sldLayoutId id="2147483664" r:id="rId13"/>
    <p:sldLayoutId id="2147483654" r:id="rId14"/>
    <p:sldLayoutId id="2147483666" r:id="rId15"/>
    <p:sldLayoutId id="2147483668" r:id="rId16"/>
    <p:sldLayoutId id="2147483669" r:id="rId17"/>
    <p:sldLayoutId id="2147483670" r:id="rId18"/>
    <p:sldLayoutId id="2147483671" r:id="rId19"/>
    <p:sldLayoutId id="2147483667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781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8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061" userDrawn="1">
          <p15:clr>
            <a:srgbClr val="F26B43"/>
          </p15:clr>
        </p15:guide>
        <p15:guide id="4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gebouw, buitenshuis, hemel, wolk&#10;&#10;Automatisch gegenereerde beschrijving">
            <a:extLst>
              <a:ext uri="{FF2B5EF4-FFF2-40B4-BE49-F238E27FC236}">
                <a16:creationId xmlns:a16="http://schemas.microsoft.com/office/drawing/2014/main" id="{08B1DA2B-F440-A144-2FA1-8FF3AAEAB9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4" b="22054"/>
          <a:stretch>
            <a:fillRect/>
          </a:stretch>
        </p:blipFill>
        <p:spPr>
          <a:xfrm>
            <a:off x="4059238" y="2255838"/>
            <a:ext cx="8005762" cy="335121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9A8E71-E65B-32C2-EDAF-A096B6889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Online Library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EC9A93-6B07-FA45-96D3-3668622DA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3200" dirty="0"/>
              <a:t>Petra Rijkelijkhuizen</a:t>
            </a:r>
          </a:p>
          <a:p>
            <a:r>
              <a:rPr lang="nl-NL" sz="3200" dirty="0"/>
              <a:t>April 2024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E53C6D-E277-8343-ACFA-5AD655522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2663" y="1128514"/>
            <a:ext cx="7582839" cy="1088925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netherlands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78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2EC650E-6218-81D7-DBE1-FB9974891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60575"/>
            <a:ext cx="5760000" cy="36734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2014 - 2024</a:t>
            </a:r>
            <a:endParaRPr lang="nl-NL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BFE7DDE-28DB-D93A-0F2E-485C4770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2661" y="6328035"/>
            <a:ext cx="6840000" cy="26161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Voettekst invullen via Invoegen - Koptekst en voettekst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D773876-C1BF-5256-98FE-40DE56BC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5760000" cy="553998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10 </a:t>
            </a:r>
            <a:r>
              <a:rPr lang="nl-NL" dirty="0" err="1"/>
              <a:t>years</a:t>
            </a:r>
            <a:r>
              <a:rPr lang="nl-NL" dirty="0"/>
              <a:t> of e-</a:t>
            </a:r>
            <a:r>
              <a:rPr lang="nl-NL" dirty="0" err="1"/>
              <a:t>lending</a:t>
            </a:r>
            <a:endParaRPr lang="nl-NL" dirty="0"/>
          </a:p>
        </p:txBody>
      </p:sp>
      <p:pic>
        <p:nvPicPr>
          <p:cNvPr id="14" name="Tijdelijke aanduiding voor afbeelding 13" descr="Afbeelding met kleding, persoon, schoeisel, person&#10;&#10;Automatisch gegenereerde beschrijving">
            <a:extLst>
              <a:ext uri="{FF2B5EF4-FFF2-40B4-BE49-F238E27FC236}">
                <a16:creationId xmlns:a16="http://schemas.microsoft.com/office/drawing/2014/main" id="{E6FA63CB-E81B-9F6E-8A44-038E3DC141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r="-3" b="-3"/>
          <a:stretch/>
        </p:blipFill>
        <p:spPr>
          <a:xfrm>
            <a:off x="7096124" y="1133475"/>
            <a:ext cx="5095875" cy="4600575"/>
          </a:xfrm>
          <a:noFill/>
        </p:spPr>
      </p:pic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893C9390-4AB0-0775-F59F-6957AFB50B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60924" y="6178322"/>
            <a:ext cx="1141200" cy="456654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82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DAD430-5B03-47CD-BA0F-AF3C76478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r>
              <a:rPr lang="nl-NL" sz="2400" dirty="0"/>
              <a:t>42.250 e-book titels</a:t>
            </a:r>
          </a:p>
          <a:p>
            <a:pPr>
              <a:spcAft>
                <a:spcPts val="600"/>
              </a:spcAft>
            </a:pPr>
            <a:endParaRPr lang="nl-NL" sz="2400" dirty="0"/>
          </a:p>
          <a:p>
            <a:pPr>
              <a:spcAft>
                <a:spcPts val="600"/>
              </a:spcAft>
            </a:pPr>
            <a:r>
              <a:rPr lang="nl-NL" sz="2400" dirty="0"/>
              <a:t>13.400 </a:t>
            </a:r>
            <a:r>
              <a:rPr lang="nl-NL" sz="2400" dirty="0" err="1"/>
              <a:t>audiobook</a:t>
            </a:r>
            <a:r>
              <a:rPr lang="nl-NL" sz="2400" dirty="0"/>
              <a:t> </a:t>
            </a:r>
            <a:r>
              <a:rPr lang="nl-NL" sz="2400" dirty="0" err="1"/>
              <a:t>titles</a:t>
            </a:r>
            <a:endParaRPr lang="nl-NL" sz="2400" dirty="0"/>
          </a:p>
          <a:p>
            <a:pPr>
              <a:spcAft>
                <a:spcPts val="600"/>
              </a:spcAft>
            </a:pPr>
            <a:endParaRPr lang="nl-NL" sz="2400" dirty="0"/>
          </a:p>
          <a:p>
            <a:pPr>
              <a:spcAft>
                <a:spcPts val="600"/>
              </a:spcAft>
            </a:pPr>
            <a:r>
              <a:rPr lang="nl-NL" sz="2400" dirty="0"/>
              <a:t>26 magazines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1B383-D1CB-4E01-BB3D-F9C1221D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nl-NL" dirty="0"/>
              <a:t>Collection 1/4/2024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1A67E58-5E5E-4DC2-BAFC-4EED706211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 descr="Afbeelding met tekst, boek, Communicatieapparaat, Tablet&#10;&#10;Automatisch gegenereerde beschrijving">
            <a:extLst>
              <a:ext uri="{FF2B5EF4-FFF2-40B4-BE49-F238E27FC236}">
                <a16:creationId xmlns:a16="http://schemas.microsoft.com/office/drawing/2014/main" id="{91DEE978-0ED5-041E-AC44-0F16C483F9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7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971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8E538BE-7D35-4B18-A436-8404519C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679511"/>
            <a:ext cx="5760000" cy="4054540"/>
          </a:xfrm>
        </p:spPr>
        <p:txBody>
          <a:bodyPr>
            <a:normAutofit/>
          </a:bodyPr>
          <a:lstStyle/>
          <a:p>
            <a:pPr marL="267970" indent="-267970"/>
            <a:r>
              <a:rPr lang="nl-NL" sz="2800" dirty="0" err="1">
                <a:cs typeface="Arial"/>
              </a:rPr>
              <a:t>One</a:t>
            </a:r>
            <a:r>
              <a:rPr lang="nl-NL" sz="2800" dirty="0">
                <a:cs typeface="Arial"/>
              </a:rPr>
              <a:t> copy, multiple </a:t>
            </a:r>
            <a:r>
              <a:rPr lang="nl-NL" sz="2800" dirty="0" err="1">
                <a:cs typeface="Arial"/>
              </a:rPr>
              <a:t>use</a:t>
            </a:r>
            <a:endParaRPr lang="nl-NL" sz="2800" dirty="0">
              <a:cs typeface="Arial"/>
            </a:endParaRPr>
          </a:p>
          <a:p>
            <a:pPr marL="267970" indent="-267970"/>
            <a:endParaRPr lang="nl-NL" sz="2800" dirty="0">
              <a:cs typeface="Arial"/>
            </a:endParaRPr>
          </a:p>
          <a:p>
            <a:pPr marL="267970" indent="-267970"/>
            <a:r>
              <a:rPr lang="nl-NL" sz="2800" dirty="0" err="1">
                <a:cs typeface="Arial"/>
              </a:rPr>
              <a:t>Pay</a:t>
            </a:r>
            <a:r>
              <a:rPr lang="nl-NL" sz="2800" dirty="0">
                <a:cs typeface="Arial"/>
              </a:rPr>
              <a:t> per </a:t>
            </a:r>
            <a:r>
              <a:rPr lang="nl-NL" sz="2800" dirty="0" err="1">
                <a:cs typeface="Arial"/>
              </a:rPr>
              <a:t>use</a:t>
            </a:r>
            <a:endParaRPr lang="nl-NL" sz="2800" dirty="0">
              <a:cs typeface="Arial"/>
            </a:endParaRPr>
          </a:p>
          <a:p>
            <a:pPr marL="0" indent="0">
              <a:buNone/>
            </a:pPr>
            <a:endParaRPr lang="nl-NL" sz="2800" dirty="0">
              <a:cs typeface="Arial"/>
            </a:endParaRPr>
          </a:p>
          <a:p>
            <a:pPr marL="267970" indent="-267970"/>
            <a:r>
              <a:rPr lang="nl-NL" sz="2800" dirty="0">
                <a:cs typeface="Arial"/>
              </a:rPr>
              <a:t>No </a:t>
            </a:r>
            <a:r>
              <a:rPr lang="nl-NL" sz="2800" dirty="0" err="1">
                <a:cs typeface="Arial"/>
              </a:rPr>
              <a:t>limits</a:t>
            </a:r>
            <a:r>
              <a:rPr lang="nl-NL" sz="2800" dirty="0">
                <a:cs typeface="Arial"/>
              </a:rPr>
              <a:t> </a:t>
            </a:r>
            <a:r>
              <a:rPr lang="nl-NL" sz="2800" dirty="0" err="1">
                <a:cs typeface="Arial"/>
              </a:rPr>
              <a:t>to</a:t>
            </a:r>
            <a:r>
              <a:rPr lang="nl-NL" sz="2800" dirty="0">
                <a:cs typeface="Arial"/>
              </a:rPr>
              <a:t> </a:t>
            </a:r>
            <a:r>
              <a:rPr lang="nl-NL" sz="2800" dirty="0" err="1">
                <a:cs typeface="Arial"/>
              </a:rPr>
              <a:t>the</a:t>
            </a:r>
            <a:r>
              <a:rPr lang="nl-NL" sz="2800" dirty="0">
                <a:cs typeface="Arial"/>
              </a:rPr>
              <a:t> </a:t>
            </a:r>
            <a:r>
              <a:rPr lang="nl-NL" sz="2800" dirty="0" err="1">
                <a:cs typeface="Arial"/>
              </a:rPr>
              <a:t>number</a:t>
            </a:r>
            <a:r>
              <a:rPr lang="nl-NL" sz="2800" dirty="0">
                <a:cs typeface="Arial"/>
              </a:rPr>
              <a:t> of </a:t>
            </a:r>
            <a:r>
              <a:rPr lang="nl-NL" sz="2800" dirty="0" err="1">
                <a:cs typeface="Arial"/>
              </a:rPr>
              <a:t>loans</a:t>
            </a:r>
            <a:endParaRPr lang="nl-NL" sz="2800" dirty="0">
              <a:cs typeface="Arial"/>
            </a:endParaRPr>
          </a:p>
          <a:p>
            <a:pPr marL="267970" indent="-267970"/>
            <a:endParaRPr lang="nl-NL" sz="2800" dirty="0">
              <a:cs typeface="Arial"/>
            </a:endParaRPr>
          </a:p>
          <a:p>
            <a:pPr marL="267970" indent="-267970"/>
            <a:r>
              <a:rPr lang="nl-NL" sz="2800" dirty="0" err="1">
                <a:cs typeface="Arial"/>
              </a:rPr>
              <a:t>Audiobooks</a:t>
            </a:r>
            <a:r>
              <a:rPr lang="nl-NL" sz="2800" dirty="0">
                <a:cs typeface="Arial"/>
              </a:rPr>
              <a:t>, e-books </a:t>
            </a:r>
            <a:r>
              <a:rPr lang="nl-NL" sz="2800" dirty="0" err="1">
                <a:cs typeface="Arial"/>
              </a:rPr>
              <a:t>and</a:t>
            </a:r>
            <a:r>
              <a:rPr lang="nl-NL" sz="2800" dirty="0">
                <a:cs typeface="Arial"/>
              </a:rPr>
              <a:t> e-magazines in </a:t>
            </a:r>
            <a:r>
              <a:rPr lang="nl-NL" sz="2800" dirty="0" err="1">
                <a:cs typeface="Arial"/>
              </a:rPr>
              <a:t>one</a:t>
            </a:r>
            <a:r>
              <a:rPr lang="nl-NL" sz="2800" dirty="0">
                <a:cs typeface="Arial"/>
              </a:rPr>
              <a:t> app, Online Library</a:t>
            </a:r>
          </a:p>
          <a:p>
            <a:pPr marL="0" indent="0">
              <a:buNone/>
            </a:pPr>
            <a:endParaRPr lang="nl-NL" sz="2800" dirty="0">
              <a:cs typeface="Arial"/>
            </a:endParaRPr>
          </a:p>
          <a:p>
            <a:pPr marL="267970" indent="-267970"/>
            <a:endParaRPr lang="nl-NL" sz="2800" dirty="0">
              <a:cs typeface="Arial"/>
            </a:endParaRPr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81ED5C-DADD-4383-A328-5BB108A4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invullen via Invoegen - Koptekst en voettekst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F3BEDC-0E36-4888-BB8D-A6E0B702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Dutch model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9A63C54A-9C20-4CDA-A7FB-02865AC19E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AB728643-84BD-40EC-94E5-018CB60F54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2" b="17082"/>
          <a:stretch>
            <a:fillRect/>
          </a:stretch>
        </p:blipFill>
        <p:spPr>
          <a:xfrm>
            <a:off x="7558088" y="268288"/>
            <a:ext cx="4633912" cy="5788025"/>
          </a:xfrm>
        </p:spPr>
      </p:pic>
    </p:spTree>
    <p:extLst>
      <p:ext uri="{BB962C8B-B14F-4D97-AF65-F5344CB8AC3E}">
        <p14:creationId xmlns:p14="http://schemas.microsoft.com/office/powerpoint/2010/main" val="351328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2A7F068-8E2A-4A9E-836E-1C6FDBC60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sz="2800" dirty="0"/>
              <a:t>10 e-books, 10 </a:t>
            </a:r>
            <a:r>
              <a:rPr lang="nl-NL" sz="2800" dirty="0" err="1"/>
              <a:t>audiobooks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5 magazines per 3 weeks</a:t>
            </a:r>
          </a:p>
          <a:p>
            <a:endParaRPr lang="nl-NL" sz="2800" dirty="0"/>
          </a:p>
          <a:p>
            <a:r>
              <a:rPr lang="nl-NL" sz="2800" dirty="0" err="1"/>
              <a:t>Adults</a:t>
            </a:r>
            <a:r>
              <a:rPr lang="nl-NL" sz="2800" dirty="0"/>
              <a:t> have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pay</a:t>
            </a:r>
            <a:r>
              <a:rPr lang="nl-NL" sz="2800" dirty="0"/>
              <a:t> at </a:t>
            </a:r>
            <a:r>
              <a:rPr lang="nl-NL" sz="2800" dirty="0" err="1"/>
              <a:t>least</a:t>
            </a:r>
            <a:r>
              <a:rPr lang="nl-NL" sz="2800" dirty="0"/>
              <a:t> € 42,- per </a:t>
            </a:r>
            <a:r>
              <a:rPr lang="nl-NL" sz="2800" dirty="0" err="1"/>
              <a:t>year</a:t>
            </a:r>
            <a:r>
              <a:rPr lang="nl-NL" sz="2800" dirty="0"/>
              <a:t> </a:t>
            </a:r>
            <a:r>
              <a:rPr lang="nl-NL" sz="2800" dirty="0" err="1"/>
              <a:t>to</a:t>
            </a:r>
            <a:r>
              <a:rPr lang="nl-NL" sz="2800" dirty="0"/>
              <a:t> get access </a:t>
            </a:r>
            <a:r>
              <a:rPr lang="nl-NL" sz="2800" dirty="0" err="1"/>
              <a:t>to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online </a:t>
            </a:r>
            <a:r>
              <a:rPr lang="nl-NL" sz="2800" dirty="0" err="1"/>
              <a:t>library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 err="1"/>
              <a:t>Childeren</a:t>
            </a:r>
            <a:r>
              <a:rPr lang="nl-NL" sz="2800" dirty="0"/>
              <a:t> have free access </a:t>
            </a:r>
            <a:r>
              <a:rPr lang="nl-NL" sz="2800" dirty="0" err="1"/>
              <a:t>until</a:t>
            </a:r>
            <a:r>
              <a:rPr lang="nl-NL" sz="2800" dirty="0"/>
              <a:t> 18 </a:t>
            </a:r>
            <a:r>
              <a:rPr lang="nl-NL" sz="2800" dirty="0" err="1"/>
              <a:t>years</a:t>
            </a:r>
            <a:r>
              <a:rPr lang="nl-NL" sz="2800" dirty="0"/>
              <a:t>. The digital </a:t>
            </a:r>
            <a:r>
              <a:rPr lang="nl-NL" sz="2800" dirty="0" err="1"/>
              <a:t>collection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them</a:t>
            </a:r>
            <a:r>
              <a:rPr lang="nl-NL" sz="2800" dirty="0"/>
              <a:t> is </a:t>
            </a:r>
            <a:r>
              <a:rPr lang="nl-NL" sz="2800" dirty="0" err="1"/>
              <a:t>about</a:t>
            </a:r>
            <a:r>
              <a:rPr lang="nl-NL" sz="2800" dirty="0"/>
              <a:t> 9,000 </a:t>
            </a:r>
            <a:r>
              <a:rPr lang="nl-NL" sz="2800" dirty="0" err="1"/>
              <a:t>titles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4431E7-8EDC-4244-BC96-FBFAD2C5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invullen via Invoegen - Koptekst en voettekst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030C89-4B0E-4F64-AE6C-047E036D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patrons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D2E4E54F-67F6-4DBD-A973-0CBCE76AAD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afbeelding 9" descr="Afbeelding met kleding, Menselijk gezicht, boekenkast, boek&#10;&#10;Automatisch gegenereerde beschrijving">
            <a:extLst>
              <a:ext uri="{FF2B5EF4-FFF2-40B4-BE49-F238E27FC236}">
                <a16:creationId xmlns:a16="http://schemas.microsoft.com/office/drawing/2014/main" id="{A22793F7-642E-B609-7A2E-9CB1D887C2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r="3868"/>
          <a:stretch>
            <a:fillRect/>
          </a:stretch>
        </p:blipFill>
        <p:spPr>
          <a:xfrm>
            <a:off x="7096125" y="1809750"/>
            <a:ext cx="5095875" cy="3106738"/>
          </a:xfrm>
        </p:spPr>
      </p:pic>
    </p:spTree>
    <p:extLst>
      <p:ext uri="{BB962C8B-B14F-4D97-AF65-F5344CB8AC3E}">
        <p14:creationId xmlns:p14="http://schemas.microsoft.com/office/powerpoint/2010/main" val="171051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FC27AAF-3191-8BC1-8B43-354A58F8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New magazines</a:t>
            </a:r>
          </a:p>
          <a:p>
            <a:r>
              <a:rPr lang="nl-NL" dirty="0"/>
              <a:t>News </a:t>
            </a:r>
            <a:r>
              <a:rPr lang="nl-NL" dirty="0" err="1"/>
              <a:t>articles</a:t>
            </a:r>
            <a:r>
              <a:rPr lang="nl-NL" dirty="0"/>
              <a:t> (The Correspondent)</a:t>
            </a:r>
          </a:p>
          <a:p>
            <a:r>
              <a:rPr lang="nl-NL" dirty="0"/>
              <a:t>Comics Plus</a:t>
            </a:r>
          </a:p>
          <a:p>
            <a:endParaRPr lang="nl-NL" dirty="0"/>
          </a:p>
          <a:p>
            <a:r>
              <a:rPr lang="nl-NL" dirty="0"/>
              <a:t>Digital </a:t>
            </a:r>
            <a:r>
              <a:rPr lang="nl-NL" dirty="0" err="1"/>
              <a:t>library</a:t>
            </a:r>
            <a:r>
              <a:rPr lang="nl-NL" dirty="0"/>
              <a:t> at school </a:t>
            </a:r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690D3E-F507-3DB6-9A4A-3DA4B5E6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invullen via Invoegen - Koptekst en voettekst</a:t>
            </a: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7EC9AD5-9B9E-909C-75D4-CBEBA68E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New </a:t>
            </a:r>
            <a:r>
              <a:rPr lang="nl-NL" dirty="0" err="1"/>
              <a:t>plans</a:t>
            </a:r>
            <a:r>
              <a:rPr lang="nl-NL" dirty="0"/>
              <a:t>: 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5ED7880D-DAC7-83AD-8F39-A85FDAA1A2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omics Plus has one million checkouts in 2022 - Good e-Reader">
            <a:extLst>
              <a:ext uri="{FF2B5EF4-FFF2-40B4-BE49-F238E27FC236}">
                <a16:creationId xmlns:a16="http://schemas.microsoft.com/office/drawing/2014/main" id="{A1B08712-F82F-85D2-78AE-9082B05257F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 b="137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6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A5F788-9F4D-FA2B-741D-214EA201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 invullen via Invoegen - Koptekst en voettekst</a:t>
            </a: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9BE5175-CE4D-4115-68FA-DB3AB485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6372000" cy="1274195"/>
          </a:xfrm>
        </p:spPr>
        <p:txBody>
          <a:bodyPr/>
          <a:lstStyle/>
          <a:p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loans</a:t>
            </a:r>
            <a:r>
              <a:rPr lang="nl-NL" dirty="0"/>
              <a:t> e-books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audiobooks</a:t>
            </a:r>
            <a:br>
              <a:rPr lang="nl-NL" dirty="0"/>
            </a:br>
            <a:r>
              <a:rPr lang="nl-NL" sz="1200" dirty="0" err="1"/>
              <a:t>Millions</a:t>
            </a:r>
            <a:endParaRPr lang="nl-NL" dirty="0"/>
          </a:p>
        </p:txBody>
      </p:sp>
      <p:graphicFrame>
        <p:nvGraphicFramePr>
          <p:cNvPr id="12" name="Tijdelijke aanduiding voor inhoud 11">
            <a:extLst>
              <a:ext uri="{FF2B5EF4-FFF2-40B4-BE49-F238E27FC236}">
                <a16:creationId xmlns:a16="http://schemas.microsoft.com/office/drawing/2014/main" id="{8BA67AB7-8AA8-08CB-DDE9-78C0354D345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5180870"/>
              </p:ext>
            </p:extLst>
          </p:nvPr>
        </p:nvGraphicFramePr>
        <p:xfrm>
          <a:off x="982663" y="2060575"/>
          <a:ext cx="10226675" cy="367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1DB2D525-6D70-FDA7-3004-4645B30EAD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4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888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6htPyTY6.9pvww76o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h.ZcuTQC29OzZS5XIa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heme/theme1.xml><?xml version="1.0" encoding="utf-8"?>
<a:theme xmlns:a="http://schemas.openxmlformats.org/drawingml/2006/main" name="KB_Powerpoint_DEF">
  <a:themeElements>
    <a:clrScheme name="KB Nationale Bibliothee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Nationale Bibliotheek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7" id="{39AAA381-255B-B647-970E-AD22D8CC8E8B}" vid="{97534D85-5F4B-9E46-84EB-6DE207779A8E}"/>
    </a:ext>
  </a:extLst>
</a:theme>
</file>

<file path=ppt/theme/theme2.xml><?xml version="1.0" encoding="utf-8"?>
<a:theme xmlns:a="http://schemas.openxmlformats.org/drawingml/2006/main" name="Kantoorthema">
  <a:themeElements>
    <a:clrScheme name="KB Nationale Bibliothee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Nationale Bibliotheek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B Nationale Bibliothee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Nationale Bibliotheek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A4FFEFAB43949BA05BBC2D2E3C939" ma:contentTypeVersion="9" ma:contentTypeDescription="Create a new document." ma:contentTypeScope="" ma:versionID="41daf350eec4b495fb61f08171e03cfc">
  <xsd:schema xmlns:xsd="http://www.w3.org/2001/XMLSchema" xmlns:xs="http://www.w3.org/2001/XMLSchema" xmlns:p="http://schemas.microsoft.com/office/2006/metadata/properties" xmlns:ns3="c8210509-a611-4a5b-9550-698b63efb7b0" xmlns:ns4="91658101-7241-4ea0-916c-234bfffb949a" targetNamespace="http://schemas.microsoft.com/office/2006/metadata/properties" ma:root="true" ma:fieldsID="152ed45c68b0bd0d34ea8c52a34f14f1" ns3:_="" ns4:_="">
    <xsd:import namespace="c8210509-a611-4a5b-9550-698b63efb7b0"/>
    <xsd:import namespace="91658101-7241-4ea0-916c-234bfffb94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10509-a611-4a5b-9550-698b63efb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58101-7241-4ea0-916c-234bfffb949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EBB5FB-DFCE-4DEF-9949-F8CC86178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10509-a611-4a5b-9550-698b63efb7b0"/>
    <ds:schemaRef ds:uri="91658101-7241-4ea0-916c-234bfffb94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B13D9D-915C-4971-A921-D819E103E2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D6D68-2C48-4681-A526-94D549759EA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KB_Powerpoint_DEF</Template>
  <TotalTime>6691</TotalTime>
  <Words>168</Words>
  <Application>Microsoft Office PowerPoint</Application>
  <PresentationFormat>Breedbeeld</PresentationFormat>
  <Paragraphs>40</Paragraphs>
  <Slides>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KB_Powerpoint_DEF</vt:lpstr>
      <vt:lpstr>think-cell Slide</vt:lpstr>
      <vt:lpstr>Online Library</vt:lpstr>
      <vt:lpstr>10 years of e-lending</vt:lpstr>
      <vt:lpstr>Collection 1/4/2024</vt:lpstr>
      <vt:lpstr>The Dutch model</vt:lpstr>
      <vt:lpstr>For the patrons</vt:lpstr>
      <vt:lpstr>New plans: </vt:lpstr>
      <vt:lpstr>Number of loans e-books and audiobooks Millions</vt:lpstr>
      <vt:lpstr>PowerPoint-presentatie</vt:lpstr>
    </vt:vector>
  </TitlesOfParts>
  <Company>Koninklijke Bibliotheek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Jeugd en jongeren</dc:title>
  <dc:creator>Lieke Hoefs</dc:creator>
  <cp:lastModifiedBy>Petra Rijkelijkhuizen</cp:lastModifiedBy>
  <cp:revision>195</cp:revision>
  <dcterms:created xsi:type="dcterms:W3CDTF">2019-05-09T07:39:49Z</dcterms:created>
  <dcterms:modified xsi:type="dcterms:W3CDTF">2024-04-05T13:04:35Z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0x010100BE7A4FFEFAB43949BA05BBC2D2E3C939</vt:lpwstr>
  </property>
</Properties>
</file>