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356" r:id="rId5"/>
    <p:sldId id="392" r:id="rId6"/>
    <p:sldId id="387" r:id="rId7"/>
    <p:sldId id="388" r:id="rId8"/>
    <p:sldId id="389" r:id="rId9"/>
    <p:sldId id="391" r:id="rId10"/>
    <p:sldId id="393" r:id="rId11"/>
    <p:sldId id="266" r:id="rId12"/>
  </p:sldIdLst>
  <p:sldSz cx="12192000" cy="6858000"/>
  <p:notesSz cx="6858000" cy="9144000"/>
  <p:custDataLst>
    <p:tags r:id="rId15"/>
  </p:custDataLst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ric Daamen" initials="ED" lastIdx="8" clrIdx="0"/>
  <p:cmAuthor id="2" name="Petra Rijkelijkhuizen" initials="PR" lastIdx="1" clrIdx="1">
    <p:extLst>
      <p:ext uri="{19B8F6BF-5375-455C-9EA6-DF929625EA0E}">
        <p15:presenceInfo xmlns:p15="http://schemas.microsoft.com/office/powerpoint/2012/main" userId="S::petra.rijkelijkhuizen@kb.nl::4d0fe5e7-c5eb-492b-b7df-305f8e55e39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A0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DD25B6-47D1-4A17-9C2F-43903113014F}" v="6" dt="2024-04-05T13:04:32.599"/>
  </p1510:revLst>
</p1510:revInfo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091" autoAdjust="0"/>
    <p:restoredTop sz="95772" autoAdjust="0"/>
  </p:normalViewPr>
  <p:slideViewPr>
    <p:cSldViewPr snapToGrid="0" showGuides="1">
      <p:cViewPr varScale="1">
        <p:scale>
          <a:sx n="82" d="100"/>
          <a:sy n="82" d="100"/>
        </p:scale>
        <p:origin x="216" y="5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552"/>
    </p:cViewPr>
  </p:sorterViewPr>
  <p:notesViewPr>
    <p:cSldViewPr snapToGrid="0">
      <p:cViewPr varScale="1">
        <p:scale>
          <a:sx n="77" d="100"/>
          <a:sy n="77" d="100"/>
        </p:scale>
        <p:origin x="241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ra Rijkelijkhuizen" userId="4d0fe5e7-c5eb-492b-b7df-305f8e55e396" providerId="ADAL" clId="{7FDD25B6-47D1-4A17-9C2F-43903113014F}"/>
    <pc:docChg chg="custSel addSld delSld modSld sldOrd">
      <pc:chgData name="Petra Rijkelijkhuizen" userId="4d0fe5e7-c5eb-492b-b7df-305f8e55e396" providerId="ADAL" clId="{7FDD25B6-47D1-4A17-9C2F-43903113014F}" dt="2024-04-05T13:04:34.890" v="506" actId="962"/>
      <pc:docMkLst>
        <pc:docMk/>
      </pc:docMkLst>
      <pc:sldChg chg="ord">
        <pc:chgData name="Petra Rijkelijkhuizen" userId="4d0fe5e7-c5eb-492b-b7df-305f8e55e396" providerId="ADAL" clId="{7FDD25B6-47D1-4A17-9C2F-43903113014F}" dt="2024-04-05T12:45:30.716" v="385"/>
        <pc:sldMkLst>
          <pc:docMk/>
          <pc:sldMk cId="2392888486" sldId="266"/>
        </pc:sldMkLst>
      </pc:sldChg>
      <pc:sldChg chg="addSp delSp modSp mod modClrScheme chgLayout">
        <pc:chgData name="Petra Rijkelijkhuizen" userId="4d0fe5e7-c5eb-492b-b7df-305f8e55e396" providerId="ADAL" clId="{7FDD25B6-47D1-4A17-9C2F-43903113014F}" dt="2024-04-05T11:55:30.310" v="174" actId="478"/>
        <pc:sldMkLst>
          <pc:docMk/>
          <pc:sldMk cId="1850786863" sldId="356"/>
        </pc:sldMkLst>
        <pc:spChg chg="add mod ord">
          <ac:chgData name="Petra Rijkelijkhuizen" userId="4d0fe5e7-c5eb-492b-b7df-305f8e55e396" providerId="ADAL" clId="{7FDD25B6-47D1-4A17-9C2F-43903113014F}" dt="2024-04-05T11:53:55.801" v="147" actId="20577"/>
          <ac:spMkLst>
            <pc:docMk/>
            <pc:sldMk cId="1850786863" sldId="356"/>
            <ac:spMk id="2" creationId="{099A8E71-E65B-32C2-EDAF-A096B6889D3F}"/>
          </ac:spMkLst>
        </pc:spChg>
        <pc:spChg chg="mod ord">
          <ac:chgData name="Petra Rijkelijkhuizen" userId="4d0fe5e7-c5eb-492b-b7df-305f8e55e396" providerId="ADAL" clId="{7FDD25B6-47D1-4A17-9C2F-43903113014F}" dt="2024-04-05T11:53:36.955" v="130" actId="700"/>
          <ac:spMkLst>
            <pc:docMk/>
            <pc:sldMk cId="1850786863" sldId="356"/>
            <ac:spMk id="3" creationId="{38EC9A93-6B07-FA45-96D3-3668622DADEB}"/>
          </ac:spMkLst>
        </pc:spChg>
        <pc:spChg chg="mod ord">
          <ac:chgData name="Petra Rijkelijkhuizen" userId="4d0fe5e7-c5eb-492b-b7df-305f8e55e396" providerId="ADAL" clId="{7FDD25B6-47D1-4A17-9C2F-43903113014F}" dt="2024-04-05T11:54:27.490" v="167" actId="14100"/>
          <ac:spMkLst>
            <pc:docMk/>
            <pc:sldMk cId="1850786863" sldId="356"/>
            <ac:spMk id="4" creationId="{00E53C6D-E277-8343-ACFA-5AD6555225EC}"/>
          </ac:spMkLst>
        </pc:spChg>
        <pc:spChg chg="add del mod ord">
          <ac:chgData name="Petra Rijkelijkhuizen" userId="4d0fe5e7-c5eb-492b-b7df-305f8e55e396" providerId="ADAL" clId="{7FDD25B6-47D1-4A17-9C2F-43903113014F}" dt="2024-04-05T11:55:10.571" v="171" actId="931"/>
          <ac:spMkLst>
            <pc:docMk/>
            <pc:sldMk cId="1850786863" sldId="356"/>
            <ac:spMk id="5" creationId="{B45BC1A9-DE32-6D17-9319-2F9F28016887}"/>
          </ac:spMkLst>
        </pc:spChg>
        <pc:spChg chg="add del mod ord">
          <ac:chgData name="Petra Rijkelijkhuizen" userId="4d0fe5e7-c5eb-492b-b7df-305f8e55e396" providerId="ADAL" clId="{7FDD25B6-47D1-4A17-9C2F-43903113014F}" dt="2024-04-05T11:55:30.310" v="174" actId="478"/>
          <ac:spMkLst>
            <pc:docMk/>
            <pc:sldMk cId="1850786863" sldId="356"/>
            <ac:spMk id="6" creationId="{911B4C0D-E122-ABD7-FB5E-D03D60AE1F27}"/>
          </ac:spMkLst>
        </pc:spChg>
        <pc:picChg chg="add mod">
          <ac:chgData name="Petra Rijkelijkhuizen" userId="4d0fe5e7-c5eb-492b-b7df-305f8e55e396" providerId="ADAL" clId="{7FDD25B6-47D1-4A17-9C2F-43903113014F}" dt="2024-04-05T11:55:11.934" v="173" actId="962"/>
          <ac:picMkLst>
            <pc:docMk/>
            <pc:sldMk cId="1850786863" sldId="356"/>
            <ac:picMk id="8" creationId="{08B1DA2B-F440-A144-2FA1-8FF3AAEAB93C}"/>
          </ac:picMkLst>
        </pc:picChg>
      </pc:sldChg>
      <pc:sldChg chg="del">
        <pc:chgData name="Petra Rijkelijkhuizen" userId="4d0fe5e7-c5eb-492b-b7df-305f8e55e396" providerId="ADAL" clId="{7FDD25B6-47D1-4A17-9C2F-43903113014F}" dt="2024-04-05T12:44:39.990" v="365" actId="47"/>
        <pc:sldMkLst>
          <pc:docMk/>
          <pc:sldMk cId="916687048" sldId="373"/>
        </pc:sldMkLst>
      </pc:sldChg>
      <pc:sldChg chg="del">
        <pc:chgData name="Petra Rijkelijkhuizen" userId="4d0fe5e7-c5eb-492b-b7df-305f8e55e396" providerId="ADAL" clId="{7FDD25B6-47D1-4A17-9C2F-43903113014F}" dt="2024-04-05T12:44:41.338" v="366" actId="47"/>
        <pc:sldMkLst>
          <pc:docMk/>
          <pc:sldMk cId="2930527998" sldId="385"/>
        </pc:sldMkLst>
      </pc:sldChg>
      <pc:sldChg chg="del">
        <pc:chgData name="Petra Rijkelijkhuizen" userId="4d0fe5e7-c5eb-492b-b7df-305f8e55e396" providerId="ADAL" clId="{7FDD25B6-47D1-4A17-9C2F-43903113014F}" dt="2024-04-05T11:50:40.809" v="0" actId="47"/>
        <pc:sldMkLst>
          <pc:docMk/>
          <pc:sldMk cId="805915855" sldId="386"/>
        </pc:sldMkLst>
      </pc:sldChg>
      <pc:sldChg chg="modSp mod">
        <pc:chgData name="Petra Rijkelijkhuizen" userId="4d0fe5e7-c5eb-492b-b7df-305f8e55e396" providerId="ADAL" clId="{7FDD25B6-47D1-4A17-9C2F-43903113014F}" dt="2024-04-05T11:51:29.232" v="92" actId="20577"/>
        <pc:sldMkLst>
          <pc:docMk/>
          <pc:sldMk cId="3513289796" sldId="388"/>
        </pc:sldMkLst>
        <pc:spChg chg="mod">
          <ac:chgData name="Petra Rijkelijkhuizen" userId="4d0fe5e7-c5eb-492b-b7df-305f8e55e396" providerId="ADAL" clId="{7FDD25B6-47D1-4A17-9C2F-43903113014F}" dt="2024-04-05T11:51:29.232" v="92" actId="20577"/>
          <ac:spMkLst>
            <pc:docMk/>
            <pc:sldMk cId="3513289796" sldId="388"/>
            <ac:spMk id="2" creationId="{98E538BE-7D35-4B18-A436-8404519C1618}"/>
          </ac:spMkLst>
        </pc:spChg>
      </pc:sldChg>
      <pc:sldChg chg="addSp delSp modSp mod">
        <pc:chgData name="Petra Rijkelijkhuizen" userId="4d0fe5e7-c5eb-492b-b7df-305f8e55e396" providerId="ADAL" clId="{7FDD25B6-47D1-4A17-9C2F-43903113014F}" dt="2024-04-05T13:04:34.890" v="506" actId="962"/>
        <pc:sldMkLst>
          <pc:docMk/>
          <pc:sldMk cId="1710517513" sldId="389"/>
        </pc:sldMkLst>
        <pc:spChg chg="mod">
          <ac:chgData name="Petra Rijkelijkhuizen" userId="4d0fe5e7-c5eb-492b-b7df-305f8e55e396" providerId="ADAL" clId="{7FDD25B6-47D1-4A17-9C2F-43903113014F}" dt="2024-04-05T11:52:03.194" v="117" actId="20577"/>
          <ac:spMkLst>
            <pc:docMk/>
            <pc:sldMk cId="1710517513" sldId="389"/>
            <ac:spMk id="2" creationId="{22A7F068-8E2A-4A9E-836E-1C6FDBC60266}"/>
          </ac:spMkLst>
        </pc:spChg>
        <pc:spChg chg="add del mod">
          <ac:chgData name="Petra Rijkelijkhuizen" userId="4d0fe5e7-c5eb-492b-b7df-305f8e55e396" providerId="ADAL" clId="{7FDD25B6-47D1-4A17-9C2F-43903113014F}" dt="2024-04-05T13:04:32.595" v="504" actId="931"/>
          <ac:spMkLst>
            <pc:docMk/>
            <pc:sldMk cId="1710517513" sldId="389"/>
            <ac:spMk id="7" creationId="{B41D49A7-EDBD-C999-D42E-3EA763DE98AB}"/>
          </ac:spMkLst>
        </pc:spChg>
        <pc:picChg chg="del">
          <ac:chgData name="Petra Rijkelijkhuizen" userId="4d0fe5e7-c5eb-492b-b7df-305f8e55e396" providerId="ADAL" clId="{7FDD25B6-47D1-4A17-9C2F-43903113014F}" dt="2024-04-05T13:03:47.384" v="501" actId="478"/>
          <ac:picMkLst>
            <pc:docMk/>
            <pc:sldMk cId="1710517513" sldId="389"/>
            <ac:picMk id="8" creationId="{F4AFA2DF-C47C-4E3A-85A5-765A74F165A3}"/>
          </ac:picMkLst>
        </pc:picChg>
        <pc:picChg chg="add mod">
          <ac:chgData name="Petra Rijkelijkhuizen" userId="4d0fe5e7-c5eb-492b-b7df-305f8e55e396" providerId="ADAL" clId="{7FDD25B6-47D1-4A17-9C2F-43903113014F}" dt="2024-04-05T13:04:34.890" v="506" actId="962"/>
          <ac:picMkLst>
            <pc:docMk/>
            <pc:sldMk cId="1710517513" sldId="389"/>
            <ac:picMk id="10" creationId="{A22793F7-642E-B609-7A2E-9CB1D887C2CE}"/>
          </ac:picMkLst>
        </pc:picChg>
      </pc:sldChg>
      <pc:sldChg chg="del">
        <pc:chgData name="Petra Rijkelijkhuizen" userId="4d0fe5e7-c5eb-492b-b7df-305f8e55e396" providerId="ADAL" clId="{7FDD25B6-47D1-4A17-9C2F-43903113014F}" dt="2024-04-05T13:03:42.775" v="500" actId="47"/>
        <pc:sldMkLst>
          <pc:docMk/>
          <pc:sldMk cId="1367412591" sldId="390"/>
        </pc:sldMkLst>
      </pc:sldChg>
      <pc:sldChg chg="addSp delSp modSp new mod modClrScheme chgLayout">
        <pc:chgData name="Petra Rijkelijkhuizen" userId="4d0fe5e7-c5eb-492b-b7df-305f8e55e396" providerId="ADAL" clId="{7FDD25B6-47D1-4A17-9C2F-43903113014F}" dt="2024-04-05T13:02:23.247" v="499"/>
        <pc:sldMkLst>
          <pc:docMk/>
          <pc:sldMk cId="2911261887" sldId="391"/>
        </pc:sldMkLst>
        <pc:spChg chg="del mod ord">
          <ac:chgData name="Petra Rijkelijkhuizen" userId="4d0fe5e7-c5eb-492b-b7df-305f8e55e396" providerId="ADAL" clId="{7FDD25B6-47D1-4A17-9C2F-43903113014F}" dt="2024-04-05T11:52:38.174" v="119" actId="700"/>
          <ac:spMkLst>
            <pc:docMk/>
            <pc:sldMk cId="2911261887" sldId="391"/>
            <ac:spMk id="2" creationId="{AF76F634-2F46-D09C-7D55-F75311AF6801}"/>
          </ac:spMkLst>
        </pc:spChg>
        <pc:spChg chg="mod ord">
          <ac:chgData name="Petra Rijkelijkhuizen" userId="4d0fe5e7-c5eb-492b-b7df-305f8e55e396" providerId="ADAL" clId="{7FDD25B6-47D1-4A17-9C2F-43903113014F}" dt="2024-04-05T11:52:38.174" v="119" actId="700"/>
          <ac:spMkLst>
            <pc:docMk/>
            <pc:sldMk cId="2911261887" sldId="391"/>
            <ac:spMk id="3" creationId="{73690D3E-F507-3DB6-9A4A-3DA4B5E6995C}"/>
          </ac:spMkLst>
        </pc:spChg>
        <pc:spChg chg="del mod ord">
          <ac:chgData name="Petra Rijkelijkhuizen" userId="4d0fe5e7-c5eb-492b-b7df-305f8e55e396" providerId="ADAL" clId="{7FDD25B6-47D1-4A17-9C2F-43903113014F}" dt="2024-04-05T11:52:38.174" v="119" actId="700"/>
          <ac:spMkLst>
            <pc:docMk/>
            <pc:sldMk cId="2911261887" sldId="391"/>
            <ac:spMk id="4" creationId="{FE6F3523-560A-E54D-FDEF-EB87F979218D}"/>
          </ac:spMkLst>
        </pc:spChg>
        <pc:spChg chg="del mod ord">
          <ac:chgData name="Petra Rijkelijkhuizen" userId="4d0fe5e7-c5eb-492b-b7df-305f8e55e396" providerId="ADAL" clId="{7FDD25B6-47D1-4A17-9C2F-43903113014F}" dt="2024-04-05T11:52:38.174" v="119" actId="700"/>
          <ac:spMkLst>
            <pc:docMk/>
            <pc:sldMk cId="2911261887" sldId="391"/>
            <ac:spMk id="5" creationId="{1D467D2E-D4AE-6500-1E38-03A123A9F152}"/>
          </ac:spMkLst>
        </pc:spChg>
        <pc:spChg chg="del mod ord">
          <ac:chgData name="Petra Rijkelijkhuizen" userId="4d0fe5e7-c5eb-492b-b7df-305f8e55e396" providerId="ADAL" clId="{7FDD25B6-47D1-4A17-9C2F-43903113014F}" dt="2024-04-05T11:52:38.174" v="119" actId="700"/>
          <ac:spMkLst>
            <pc:docMk/>
            <pc:sldMk cId="2911261887" sldId="391"/>
            <ac:spMk id="6" creationId="{CC2A901A-5CC6-DFAC-51A7-0921C3A8D83D}"/>
          </ac:spMkLst>
        </pc:spChg>
        <pc:spChg chg="add mod ord">
          <ac:chgData name="Petra Rijkelijkhuizen" userId="4d0fe5e7-c5eb-492b-b7df-305f8e55e396" providerId="ADAL" clId="{7FDD25B6-47D1-4A17-9C2F-43903113014F}" dt="2024-04-05T12:15:33.561" v="333" actId="20577"/>
          <ac:spMkLst>
            <pc:docMk/>
            <pc:sldMk cId="2911261887" sldId="391"/>
            <ac:spMk id="7" creationId="{C7EC9AD5-9B9E-909C-75D4-CBEBA68E0569}"/>
          </ac:spMkLst>
        </pc:spChg>
        <pc:spChg chg="add mod ord">
          <ac:chgData name="Petra Rijkelijkhuizen" userId="4d0fe5e7-c5eb-492b-b7df-305f8e55e396" providerId="ADAL" clId="{7FDD25B6-47D1-4A17-9C2F-43903113014F}" dt="2024-04-05T12:56:24.098" v="498" actId="20577"/>
          <ac:spMkLst>
            <pc:docMk/>
            <pc:sldMk cId="2911261887" sldId="391"/>
            <ac:spMk id="8" creationId="{CFC27AAF-3191-8BC1-8B43-354A58F81F68}"/>
          </ac:spMkLst>
        </pc:spChg>
        <pc:spChg chg="add del mod ord">
          <ac:chgData name="Petra Rijkelijkhuizen" userId="4d0fe5e7-c5eb-492b-b7df-305f8e55e396" providerId="ADAL" clId="{7FDD25B6-47D1-4A17-9C2F-43903113014F}" dt="2024-04-05T13:02:23.247" v="499"/>
          <ac:spMkLst>
            <pc:docMk/>
            <pc:sldMk cId="2911261887" sldId="391"/>
            <ac:spMk id="9" creationId="{673EBAAA-6ED0-B141-E861-A4148FA882B4}"/>
          </ac:spMkLst>
        </pc:spChg>
        <pc:spChg chg="add mod ord">
          <ac:chgData name="Petra Rijkelijkhuizen" userId="4d0fe5e7-c5eb-492b-b7df-305f8e55e396" providerId="ADAL" clId="{7FDD25B6-47D1-4A17-9C2F-43903113014F}" dt="2024-04-05T11:52:38.174" v="119" actId="700"/>
          <ac:spMkLst>
            <pc:docMk/>
            <pc:sldMk cId="2911261887" sldId="391"/>
            <ac:spMk id="10" creationId="{5ED7880D-DAC7-83AD-8F39-A85FDAA1A2DE}"/>
          </ac:spMkLst>
        </pc:spChg>
        <pc:picChg chg="add mod">
          <ac:chgData name="Petra Rijkelijkhuizen" userId="4d0fe5e7-c5eb-492b-b7df-305f8e55e396" providerId="ADAL" clId="{7FDD25B6-47D1-4A17-9C2F-43903113014F}" dt="2024-04-05T13:02:23.247" v="499"/>
          <ac:picMkLst>
            <pc:docMk/>
            <pc:sldMk cId="2911261887" sldId="391"/>
            <ac:picMk id="1026" creationId="{A1B08712-F82F-85D2-78AE-9082B05257F8}"/>
          </ac:picMkLst>
        </pc:picChg>
      </pc:sldChg>
      <pc:sldChg chg="addSp delSp modSp new mod modClrScheme chgLayout">
        <pc:chgData name="Petra Rijkelijkhuizen" userId="4d0fe5e7-c5eb-492b-b7df-305f8e55e396" providerId="ADAL" clId="{7FDD25B6-47D1-4A17-9C2F-43903113014F}" dt="2024-04-05T12:14:47.257" v="326" actId="26606"/>
        <pc:sldMkLst>
          <pc:docMk/>
          <pc:sldMk cId="1320826591" sldId="392"/>
        </pc:sldMkLst>
        <pc:spChg chg="del mod ord">
          <ac:chgData name="Petra Rijkelijkhuizen" userId="4d0fe5e7-c5eb-492b-b7df-305f8e55e396" providerId="ADAL" clId="{7FDD25B6-47D1-4A17-9C2F-43903113014F}" dt="2024-04-05T11:55:48.959" v="176" actId="700"/>
          <ac:spMkLst>
            <pc:docMk/>
            <pc:sldMk cId="1320826591" sldId="392"/>
            <ac:spMk id="2" creationId="{0E71591A-389A-EAB0-5485-7B89FB09DED5}"/>
          </ac:spMkLst>
        </pc:spChg>
        <pc:spChg chg="del mod ord">
          <ac:chgData name="Petra Rijkelijkhuizen" userId="4d0fe5e7-c5eb-492b-b7df-305f8e55e396" providerId="ADAL" clId="{7FDD25B6-47D1-4A17-9C2F-43903113014F}" dt="2024-04-05T11:55:48.959" v="176" actId="700"/>
          <ac:spMkLst>
            <pc:docMk/>
            <pc:sldMk cId="1320826591" sldId="392"/>
            <ac:spMk id="3" creationId="{3B876885-D59B-1415-54E5-1173A79CC7A2}"/>
          </ac:spMkLst>
        </pc:spChg>
        <pc:spChg chg="del mod ord">
          <ac:chgData name="Petra Rijkelijkhuizen" userId="4d0fe5e7-c5eb-492b-b7df-305f8e55e396" providerId="ADAL" clId="{7FDD25B6-47D1-4A17-9C2F-43903113014F}" dt="2024-04-05T11:55:48.959" v="176" actId="700"/>
          <ac:spMkLst>
            <pc:docMk/>
            <pc:sldMk cId="1320826591" sldId="392"/>
            <ac:spMk id="4" creationId="{34959A18-9D64-3631-F797-96D350C2A04E}"/>
          </ac:spMkLst>
        </pc:spChg>
        <pc:spChg chg="del mod ord">
          <ac:chgData name="Petra Rijkelijkhuizen" userId="4d0fe5e7-c5eb-492b-b7df-305f8e55e396" providerId="ADAL" clId="{7FDD25B6-47D1-4A17-9C2F-43903113014F}" dt="2024-04-05T11:55:48.959" v="176" actId="700"/>
          <ac:spMkLst>
            <pc:docMk/>
            <pc:sldMk cId="1320826591" sldId="392"/>
            <ac:spMk id="5" creationId="{ED4F2B78-AF79-E75D-FE47-290D3C9D8DC6}"/>
          </ac:spMkLst>
        </pc:spChg>
        <pc:spChg chg="del">
          <ac:chgData name="Petra Rijkelijkhuizen" userId="4d0fe5e7-c5eb-492b-b7df-305f8e55e396" providerId="ADAL" clId="{7FDD25B6-47D1-4A17-9C2F-43903113014F}" dt="2024-04-05T11:55:48.959" v="176" actId="700"/>
          <ac:spMkLst>
            <pc:docMk/>
            <pc:sldMk cId="1320826591" sldId="392"/>
            <ac:spMk id="6" creationId="{BE7C51F1-0431-19E0-CFE8-D0D2B6858D5D}"/>
          </ac:spMkLst>
        </pc:spChg>
        <pc:spChg chg="add mod ord">
          <ac:chgData name="Petra Rijkelijkhuizen" userId="4d0fe5e7-c5eb-492b-b7df-305f8e55e396" providerId="ADAL" clId="{7FDD25B6-47D1-4A17-9C2F-43903113014F}" dt="2024-04-05T12:14:47.257" v="326" actId="26606"/>
          <ac:spMkLst>
            <pc:docMk/>
            <pc:sldMk cId="1320826591" sldId="392"/>
            <ac:spMk id="7" creationId="{6D773876-C1BF-5256-98FE-40DE56BCABA4}"/>
          </ac:spMkLst>
        </pc:spChg>
        <pc:spChg chg="add mod ord">
          <ac:chgData name="Petra Rijkelijkhuizen" userId="4d0fe5e7-c5eb-492b-b7df-305f8e55e396" providerId="ADAL" clId="{7FDD25B6-47D1-4A17-9C2F-43903113014F}" dt="2024-04-05T12:14:47.257" v="326" actId="26606"/>
          <ac:spMkLst>
            <pc:docMk/>
            <pc:sldMk cId="1320826591" sldId="392"/>
            <ac:spMk id="8" creationId="{12EC650E-6218-81D7-DBE1-FB9974891AFF}"/>
          </ac:spMkLst>
        </pc:spChg>
        <pc:spChg chg="add del mod ord">
          <ac:chgData name="Petra Rijkelijkhuizen" userId="4d0fe5e7-c5eb-492b-b7df-305f8e55e396" providerId="ADAL" clId="{7FDD25B6-47D1-4A17-9C2F-43903113014F}" dt="2024-04-05T12:14:04.988" v="291" actId="478"/>
          <ac:spMkLst>
            <pc:docMk/>
            <pc:sldMk cId="1320826591" sldId="392"/>
            <ac:spMk id="9" creationId="{0D74915B-9999-C076-E169-D7B07BC49911}"/>
          </ac:spMkLst>
        </pc:spChg>
        <pc:spChg chg="add del mod ord">
          <ac:chgData name="Petra Rijkelijkhuizen" userId="4d0fe5e7-c5eb-492b-b7df-305f8e55e396" providerId="ADAL" clId="{7FDD25B6-47D1-4A17-9C2F-43903113014F}" dt="2024-04-05T12:13:27.256" v="258" actId="700"/>
          <ac:spMkLst>
            <pc:docMk/>
            <pc:sldMk cId="1320826591" sldId="392"/>
            <ac:spMk id="10" creationId="{12A9D4D1-81C9-42F7-3A8E-18117C5EC377}"/>
          </ac:spMkLst>
        </pc:spChg>
        <pc:spChg chg="add del mod ord">
          <ac:chgData name="Petra Rijkelijkhuizen" userId="4d0fe5e7-c5eb-492b-b7df-305f8e55e396" providerId="ADAL" clId="{7FDD25B6-47D1-4A17-9C2F-43903113014F}" dt="2024-04-05T12:14:37.551" v="323" actId="931"/>
          <ac:spMkLst>
            <pc:docMk/>
            <pc:sldMk cId="1320826591" sldId="392"/>
            <ac:spMk id="11" creationId="{75A024BB-0B21-A43C-2FFB-F8498D7611F6}"/>
          </ac:spMkLst>
        </pc:spChg>
        <pc:spChg chg="add del mod ord">
          <ac:chgData name="Petra Rijkelijkhuizen" userId="4d0fe5e7-c5eb-492b-b7df-305f8e55e396" providerId="ADAL" clId="{7FDD25B6-47D1-4A17-9C2F-43903113014F}" dt="2024-04-05T12:14:47.257" v="326" actId="26606"/>
          <ac:spMkLst>
            <pc:docMk/>
            <pc:sldMk cId="1320826591" sldId="392"/>
            <ac:spMk id="12" creationId="{1D3B5658-0B8B-E257-29E9-6D6359E3DBBD}"/>
          </ac:spMkLst>
        </pc:spChg>
        <pc:spChg chg="add mod">
          <ac:chgData name="Petra Rijkelijkhuizen" userId="4d0fe5e7-c5eb-492b-b7df-305f8e55e396" providerId="ADAL" clId="{7FDD25B6-47D1-4A17-9C2F-43903113014F}" dt="2024-04-05T12:14:47.257" v="326" actId="26606"/>
          <ac:spMkLst>
            <pc:docMk/>
            <pc:sldMk cId="1320826591" sldId="392"/>
            <ac:spMk id="19" creationId="{0BFE7DDE-28DB-D93A-0F2E-485C47701E88}"/>
          </ac:spMkLst>
        </pc:spChg>
        <pc:spChg chg="add mod">
          <ac:chgData name="Petra Rijkelijkhuizen" userId="4d0fe5e7-c5eb-492b-b7df-305f8e55e396" providerId="ADAL" clId="{7FDD25B6-47D1-4A17-9C2F-43903113014F}" dt="2024-04-05T12:14:47.257" v="326" actId="26606"/>
          <ac:spMkLst>
            <pc:docMk/>
            <pc:sldMk cId="1320826591" sldId="392"/>
            <ac:spMk id="21" creationId="{893C9390-4AB0-0775-F59F-6957AFB50B35}"/>
          </ac:spMkLst>
        </pc:spChg>
        <pc:picChg chg="add mod ord">
          <ac:chgData name="Petra Rijkelijkhuizen" userId="4d0fe5e7-c5eb-492b-b7df-305f8e55e396" providerId="ADAL" clId="{7FDD25B6-47D1-4A17-9C2F-43903113014F}" dt="2024-04-05T12:14:47.257" v="326" actId="26606"/>
          <ac:picMkLst>
            <pc:docMk/>
            <pc:sldMk cId="1320826591" sldId="392"/>
            <ac:picMk id="14" creationId="{E6FA63CB-E81B-9F6E-8A44-038E3DC14191}"/>
          </ac:picMkLst>
        </pc:picChg>
      </pc:sldChg>
      <pc:sldChg chg="addSp delSp modSp new mod modClrScheme chgLayout">
        <pc:chgData name="Petra Rijkelijkhuizen" userId="4d0fe5e7-c5eb-492b-b7df-305f8e55e396" providerId="ADAL" clId="{7FDD25B6-47D1-4A17-9C2F-43903113014F}" dt="2024-04-05T12:55:00.254" v="437" actId="20577"/>
        <pc:sldMkLst>
          <pc:docMk/>
          <pc:sldMk cId="4256846419" sldId="393"/>
        </pc:sldMkLst>
        <pc:spChg chg="del mod ord">
          <ac:chgData name="Petra Rijkelijkhuizen" userId="4d0fe5e7-c5eb-492b-b7df-305f8e55e396" providerId="ADAL" clId="{7FDD25B6-47D1-4A17-9C2F-43903113014F}" dt="2024-04-05T12:45:46.028" v="386" actId="700"/>
          <ac:spMkLst>
            <pc:docMk/>
            <pc:sldMk cId="4256846419" sldId="393"/>
            <ac:spMk id="2" creationId="{2338B5B2-F39B-7D62-C2A1-357BE67759C5}"/>
          </ac:spMkLst>
        </pc:spChg>
        <pc:spChg chg="mod ord">
          <ac:chgData name="Petra Rijkelijkhuizen" userId="4d0fe5e7-c5eb-492b-b7df-305f8e55e396" providerId="ADAL" clId="{7FDD25B6-47D1-4A17-9C2F-43903113014F}" dt="2024-04-05T12:45:46.028" v="386" actId="700"/>
          <ac:spMkLst>
            <pc:docMk/>
            <pc:sldMk cId="4256846419" sldId="393"/>
            <ac:spMk id="3" creationId="{C2A5F788-9F4D-FA2B-741D-214EA2018448}"/>
          </ac:spMkLst>
        </pc:spChg>
        <pc:spChg chg="del">
          <ac:chgData name="Petra Rijkelijkhuizen" userId="4d0fe5e7-c5eb-492b-b7df-305f8e55e396" providerId="ADAL" clId="{7FDD25B6-47D1-4A17-9C2F-43903113014F}" dt="2024-04-05T12:45:15.473" v="383" actId="478"/>
          <ac:spMkLst>
            <pc:docMk/>
            <pc:sldMk cId="4256846419" sldId="393"/>
            <ac:spMk id="4" creationId="{FE2A38AF-1E08-9B77-C06D-AE29FE86ADDA}"/>
          </ac:spMkLst>
        </pc:spChg>
        <pc:spChg chg="mod ord">
          <ac:chgData name="Petra Rijkelijkhuizen" userId="4d0fe5e7-c5eb-492b-b7df-305f8e55e396" providerId="ADAL" clId="{7FDD25B6-47D1-4A17-9C2F-43903113014F}" dt="2024-04-05T12:55:00.254" v="437" actId="20577"/>
          <ac:spMkLst>
            <pc:docMk/>
            <pc:sldMk cId="4256846419" sldId="393"/>
            <ac:spMk id="5" creationId="{39BE5175-CE4D-4115-68FA-DB3AB485BA8D}"/>
          </ac:spMkLst>
        </pc:spChg>
        <pc:spChg chg="del mod ord">
          <ac:chgData name="Petra Rijkelijkhuizen" userId="4d0fe5e7-c5eb-492b-b7df-305f8e55e396" providerId="ADAL" clId="{7FDD25B6-47D1-4A17-9C2F-43903113014F}" dt="2024-04-05T12:45:46.028" v="386" actId="700"/>
          <ac:spMkLst>
            <pc:docMk/>
            <pc:sldMk cId="4256846419" sldId="393"/>
            <ac:spMk id="6" creationId="{9A8BCAB3-2D9D-D580-2CD8-8187BDF92444}"/>
          </ac:spMkLst>
        </pc:spChg>
        <pc:spChg chg="add del mod ord">
          <ac:chgData name="Petra Rijkelijkhuizen" userId="4d0fe5e7-c5eb-492b-b7df-305f8e55e396" providerId="ADAL" clId="{7FDD25B6-47D1-4A17-9C2F-43903113014F}" dt="2024-04-05T12:45:55.232" v="387" actId="478"/>
          <ac:spMkLst>
            <pc:docMk/>
            <pc:sldMk cId="4256846419" sldId="393"/>
            <ac:spMk id="7" creationId="{77A95EAD-964C-76A1-5583-4693DA9B972F}"/>
          </ac:spMkLst>
        </pc:spChg>
        <pc:spChg chg="add del mod ord">
          <ac:chgData name="Petra Rijkelijkhuizen" userId="4d0fe5e7-c5eb-492b-b7df-305f8e55e396" providerId="ADAL" clId="{7FDD25B6-47D1-4A17-9C2F-43903113014F}" dt="2024-04-05T12:48:02.805" v="389" actId="1957"/>
          <ac:spMkLst>
            <pc:docMk/>
            <pc:sldMk cId="4256846419" sldId="393"/>
            <ac:spMk id="8" creationId="{851A0ADF-8F97-65A0-8B32-846BCB8AF160}"/>
          </ac:spMkLst>
        </pc:spChg>
        <pc:spChg chg="add mod ord">
          <ac:chgData name="Petra Rijkelijkhuizen" userId="4d0fe5e7-c5eb-492b-b7df-305f8e55e396" providerId="ADAL" clId="{7FDD25B6-47D1-4A17-9C2F-43903113014F}" dt="2024-04-05T12:45:46.028" v="386" actId="700"/>
          <ac:spMkLst>
            <pc:docMk/>
            <pc:sldMk cId="4256846419" sldId="393"/>
            <ac:spMk id="9" creationId="{1DB2D525-6D70-FDA7-3004-4645B30EADFD}"/>
          </ac:spMkLst>
        </pc:spChg>
        <pc:graphicFrameChg chg="add mod">
          <ac:chgData name="Petra Rijkelijkhuizen" userId="4d0fe5e7-c5eb-492b-b7df-305f8e55e396" providerId="ADAL" clId="{7FDD25B6-47D1-4A17-9C2F-43903113014F}" dt="2024-04-05T12:48:02.805" v="389" actId="1957"/>
          <ac:graphicFrameMkLst>
            <pc:docMk/>
            <pc:sldMk cId="4256846419" sldId="393"/>
            <ac:graphicFrameMk id="12" creationId="{8BA67AB7-8AA8-08CB-DDE9-78C0354D3453}"/>
          </ac:graphicFrameMkLst>
        </pc:graphicFrameChg>
      </pc:sldChg>
      <pc:sldMasterChg chg="delSldLayout">
        <pc:chgData name="Petra Rijkelijkhuizen" userId="4d0fe5e7-c5eb-492b-b7df-305f8e55e396" providerId="ADAL" clId="{7FDD25B6-47D1-4A17-9C2F-43903113014F}" dt="2024-04-05T12:44:41.338" v="366" actId="47"/>
        <pc:sldMasterMkLst>
          <pc:docMk/>
          <pc:sldMasterMk cId="3062616126" sldId="2147483648"/>
        </pc:sldMasterMkLst>
        <pc:sldLayoutChg chg="del">
          <pc:chgData name="Petra Rijkelijkhuizen" userId="4d0fe5e7-c5eb-492b-b7df-305f8e55e396" providerId="ADAL" clId="{7FDD25B6-47D1-4A17-9C2F-43903113014F}" dt="2024-04-05T12:44:41.338" v="366" actId="47"/>
          <pc:sldLayoutMkLst>
            <pc:docMk/>
            <pc:sldMasterMk cId="3062616126" sldId="2147483648"/>
            <pc:sldLayoutMk cId="202132311" sldId="2147483672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l-N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Blad1!$B$1</c:f>
              <c:strCache>
                <c:ptCount val="1"/>
                <c:pt idx="0">
                  <c:v>E-books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Blad1!$A$2:$A$5</c:f>
              <c:numCache>
                <c:formatCode>General</c:formatCod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Blad1!$B$2:$B$5</c:f>
              <c:numCache>
                <c:formatCode>General</c:formatCode>
                <c:ptCount val="4"/>
                <c:pt idx="0">
                  <c:v>6.1</c:v>
                </c:pt>
                <c:pt idx="1">
                  <c:v>6.1</c:v>
                </c:pt>
                <c:pt idx="2">
                  <c:v>5.6</c:v>
                </c:pt>
                <c:pt idx="3">
                  <c:v>5.8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292-47F4-8759-979755E85EF3}"/>
            </c:ext>
          </c:extLst>
        </c:ser>
        <c:ser>
          <c:idx val="1"/>
          <c:order val="1"/>
          <c:tx>
            <c:strRef>
              <c:f>Blad1!$C$1</c:f>
              <c:strCache>
                <c:ptCount val="1"/>
                <c:pt idx="0">
                  <c:v>Audiobooks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Blad1!$A$2:$A$5</c:f>
              <c:numCache>
                <c:formatCode>General</c:formatCode>
                <c:ptCount val="4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</c:numCache>
            </c:numRef>
          </c:cat>
          <c:val>
            <c:numRef>
              <c:f>Blad1!$C$2:$C$5</c:f>
              <c:numCache>
                <c:formatCode>General</c:formatCode>
                <c:ptCount val="4"/>
                <c:pt idx="0">
                  <c:v>2.5</c:v>
                </c:pt>
                <c:pt idx="1">
                  <c:v>2.4</c:v>
                </c:pt>
                <c:pt idx="2">
                  <c:v>2.5</c:v>
                </c:pt>
                <c:pt idx="3">
                  <c:v>2.7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292-47F4-8759-979755E85E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83945952"/>
        <c:axId val="2044577295"/>
      </c:barChart>
      <c:catAx>
        <c:axId val="17839459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2044577295"/>
        <c:crosses val="autoZero"/>
        <c:auto val="1"/>
        <c:lblAlgn val="ctr"/>
        <c:lblOffset val="100"/>
        <c:noMultiLvlLbl val="0"/>
      </c:catAx>
      <c:valAx>
        <c:axId val="2044577295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l-NL"/>
          </a:p>
        </c:txPr>
        <c:crossAx val="17839459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l-NL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l-N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3999173E-515A-462C-8E51-1C7D5A4C103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sz="1000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599851D4-8693-4DBA-836B-DB488CDA096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62ED51-A574-4613-88E0-1555654B4100}" type="datetime4">
              <a:rPr lang="nl-NL" sz="1000" smtClean="0"/>
              <a:t>5 april 2024</a:t>
            </a:fld>
            <a:endParaRPr lang="nl-NL" sz="100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38124ED1-25C9-4EBF-924E-5D0EEECE166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sz="1000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78245366-1964-44F8-B7E5-741170DA5C5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648443-8F8B-4CED-B69E-C3E353E31085}" type="slidenum">
              <a:rPr lang="nl-NL" sz="1000" smtClean="0"/>
              <a:t>‹nr.›</a:t>
            </a:fld>
            <a:endParaRPr lang="nl-NL" sz="1000"/>
          </a:p>
        </p:txBody>
      </p:sp>
    </p:spTree>
    <p:extLst>
      <p:ext uri="{BB962C8B-B14F-4D97-AF65-F5344CB8AC3E}">
        <p14:creationId xmlns:p14="http://schemas.microsoft.com/office/powerpoint/2010/main" val="2093393297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00"/>
            </a:lvl1pPr>
          </a:lstStyle>
          <a:p>
            <a:fld id="{CEE1D9B6-DF1F-4FBF-828A-99D873AE59AB}" type="datetime4">
              <a:rPr lang="nl-NL" smtClean="0"/>
              <a:t>5 april 2024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/>
            </a:lvl1pPr>
          </a:lstStyle>
          <a:p>
            <a:fld id="{4840B3E4-1789-47F8-9E4E-BC7A36243C6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5733747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3.emf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2.emf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1.bin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2.bin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3.bin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4.bin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5.bin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image" Target="../media/image2.emf"/><Relationship Id="rId5" Type="http://schemas.openxmlformats.org/officeDocument/2006/relationships/image" Target="../media/image1.emf"/><Relationship Id="rId4" Type="http://schemas.openxmlformats.org/officeDocument/2006/relationships/oleObject" Target="../embeddings/oleObject16.bin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2.emf"/><Relationship Id="rId5" Type="http://schemas.openxmlformats.org/officeDocument/2006/relationships/image" Target="../media/image1.emf"/><Relationship Id="rId4" Type="http://schemas.openxmlformats.org/officeDocument/2006/relationships/oleObject" Target="../embeddings/oleObject17.bin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0.xml"/><Relationship Id="rId1" Type="http://schemas.openxmlformats.org/officeDocument/2006/relationships/tags" Target="../tags/tag39.xml"/><Relationship Id="rId6" Type="http://schemas.openxmlformats.org/officeDocument/2006/relationships/image" Target="../media/image2.emf"/><Relationship Id="rId5" Type="http://schemas.openxmlformats.org/officeDocument/2006/relationships/image" Target="../media/image1.emf"/><Relationship Id="rId4" Type="http://schemas.openxmlformats.org/officeDocument/2006/relationships/oleObject" Target="../embeddings/oleObject18.bin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6" Type="http://schemas.openxmlformats.org/officeDocument/2006/relationships/image" Target="../media/image2.emf"/><Relationship Id="rId5" Type="http://schemas.openxmlformats.org/officeDocument/2006/relationships/image" Target="../media/image1.emf"/><Relationship Id="rId4" Type="http://schemas.openxmlformats.org/officeDocument/2006/relationships/oleObject" Target="../embeddings/oleObject19.bin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2.emf"/><Relationship Id="rId5" Type="http://schemas.openxmlformats.org/officeDocument/2006/relationships/image" Target="../media/image1.emf"/><Relationship Id="rId4" Type="http://schemas.openxmlformats.org/officeDocument/2006/relationships/oleObject" Target="../embeddings/oleObject20.bin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2.emf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image" Target="../media/image2.emf"/><Relationship Id="rId5" Type="http://schemas.openxmlformats.org/officeDocument/2006/relationships/image" Target="../media/image1.emf"/><Relationship Id="rId4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2.emf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14.xml"/><Relationship Id="rId7" Type="http://schemas.openxmlformats.org/officeDocument/2006/relationships/image" Target="../media/image2.emf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6.bin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17.xml"/><Relationship Id="rId7" Type="http://schemas.openxmlformats.org/officeDocument/2006/relationships/image" Target="../media/image2.emf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20.xml"/><Relationship Id="rId7" Type="http://schemas.openxmlformats.org/officeDocument/2006/relationships/image" Target="../media/image2.emf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8.bin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9.bin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0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>
            <a:extLst>
              <a:ext uri="{FF2B5EF4-FFF2-40B4-BE49-F238E27FC236}">
                <a16:creationId xmlns:a16="http://schemas.microsoft.com/office/drawing/2014/main" id="{EF5744E8-65D9-40C8-BDDC-15C0D9822CA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1394138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38" imgH="337" progId="TCLayout.ActiveDocument.1">
                  <p:embed/>
                </p:oleObj>
              </mc:Choice>
              <mc:Fallback>
                <p:oleObj name="think-cell Slide" r:id="rId4" imgW="338" imgH="337" progId="TCLayout.ActiveDocument.1">
                  <p:embed/>
                  <p:pic>
                    <p:nvPicPr>
                      <p:cNvPr id="11" name="Object 10" hidden="1">
                        <a:extLst>
                          <a:ext uri="{FF2B5EF4-FFF2-40B4-BE49-F238E27FC236}">
                            <a16:creationId xmlns:a16="http://schemas.microsoft.com/office/drawing/2014/main" id="{EF5744E8-65D9-40C8-BDDC-15C0D9822CA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hthoek 9" hidden="1">
            <a:extLst>
              <a:ext uri="{FF2B5EF4-FFF2-40B4-BE49-F238E27FC236}">
                <a16:creationId xmlns:a16="http://schemas.microsoft.com/office/drawing/2014/main" id="{25BD721D-5BD2-4967-A8BE-1AE136783F0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nl-NL" sz="4900" b="0" i="0" baseline="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30845392-C3B3-4676-BDB3-20C0D19C5E0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035431" y="1739590"/>
            <a:ext cx="9156569" cy="3416872"/>
          </a:xfr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bIns="648000" anchor="ctr" anchorCtr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/>
            </a:lvl1pPr>
          </a:lstStyle>
          <a:p>
            <a:r>
              <a:rPr lang="nl-NL" dirty="0"/>
              <a:t>Klik op icoon om afbeelding in te voegen</a:t>
            </a:r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4411E6A2-CDF5-4922-B335-07A864E2AEF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5392" y="5997365"/>
            <a:ext cx="1993846" cy="576000"/>
          </a:xfrm>
          <a:prstGeom prst="rect">
            <a:avLst/>
          </a:prstGeom>
        </p:spPr>
      </p:pic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4824D8FB-E97D-4FBB-8357-B73216B896D1}"/>
              </a:ext>
            </a:extLst>
          </p:cNvPr>
          <p:cNvSpPr/>
          <p:nvPr userDrawn="1"/>
        </p:nvSpPr>
        <p:spPr>
          <a:xfrm>
            <a:off x="0" y="0"/>
            <a:ext cx="1114855" cy="6858000"/>
          </a:xfrm>
          <a:custGeom>
            <a:avLst/>
            <a:gdLst>
              <a:gd name="connsiteX0" fmla="*/ 0 w 1114855"/>
              <a:gd name="connsiteY0" fmla="*/ 0 h 6858000"/>
              <a:gd name="connsiteX1" fmla="*/ 243285 w 1114855"/>
              <a:gd name="connsiteY1" fmla="*/ 0 h 6858000"/>
              <a:gd name="connsiteX2" fmla="*/ 243285 w 1114855"/>
              <a:gd name="connsiteY2" fmla="*/ 6607 h 6858000"/>
              <a:gd name="connsiteX3" fmla="*/ 1114855 w 1114855"/>
              <a:gd name="connsiteY3" fmla="*/ 3432303 h 6858000"/>
              <a:gd name="connsiteX4" fmla="*/ 243285 w 1114855"/>
              <a:gd name="connsiteY4" fmla="*/ 6858000 h 6858000"/>
              <a:gd name="connsiteX5" fmla="*/ 243285 w 1114855"/>
              <a:gd name="connsiteY5" fmla="*/ 6851394 h 6858000"/>
              <a:gd name="connsiteX6" fmla="*/ 0 w 1114855"/>
              <a:gd name="connsiteY6" fmla="*/ 6851494 h 6858000"/>
              <a:gd name="connsiteX7" fmla="*/ 0 w 1114855"/>
              <a:gd name="connsiteY7" fmla="*/ 0 h 6858000"/>
              <a:gd name="connsiteX0" fmla="*/ 0 w 1114855"/>
              <a:gd name="connsiteY0" fmla="*/ 0 h 6851494"/>
              <a:gd name="connsiteX1" fmla="*/ 243285 w 1114855"/>
              <a:gd name="connsiteY1" fmla="*/ 0 h 6851494"/>
              <a:gd name="connsiteX2" fmla="*/ 243285 w 1114855"/>
              <a:gd name="connsiteY2" fmla="*/ 6607 h 6851494"/>
              <a:gd name="connsiteX3" fmla="*/ 1114855 w 1114855"/>
              <a:gd name="connsiteY3" fmla="*/ 3432303 h 6851494"/>
              <a:gd name="connsiteX4" fmla="*/ 243285 w 1114855"/>
              <a:gd name="connsiteY4" fmla="*/ 6851394 h 6851494"/>
              <a:gd name="connsiteX5" fmla="*/ 0 w 1114855"/>
              <a:gd name="connsiteY5" fmla="*/ 6851494 h 6851494"/>
              <a:gd name="connsiteX6" fmla="*/ 0 w 1114855"/>
              <a:gd name="connsiteY6" fmla="*/ 0 h 6851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14855" h="6851494">
                <a:moveTo>
                  <a:pt x="0" y="0"/>
                </a:moveTo>
                <a:lnTo>
                  <a:pt x="243285" y="0"/>
                </a:lnTo>
                <a:lnTo>
                  <a:pt x="243285" y="6607"/>
                </a:lnTo>
                <a:lnTo>
                  <a:pt x="1114855" y="3432303"/>
                </a:lnTo>
                <a:lnTo>
                  <a:pt x="243285" y="6851394"/>
                </a:lnTo>
                <a:lnTo>
                  <a:pt x="0" y="6851494"/>
                </a:lnTo>
                <a:lnTo>
                  <a:pt x="0" y="0"/>
                </a:lnTo>
                <a:close/>
              </a:path>
            </a:pathLst>
          </a:custGeom>
          <a:solidFill>
            <a:srgbClr val="CBA0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8AEC249-5928-4F47-AB45-016C450395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82663" y="411966"/>
            <a:ext cx="6827837" cy="678647"/>
          </a:xfrm>
        </p:spPr>
        <p:txBody>
          <a:bodyPr wrap="square" anchor="t" anchorCtr="0"/>
          <a:lstStyle>
            <a:lvl1pPr algn="l">
              <a:lnSpc>
                <a:spcPct val="90000"/>
              </a:lnSpc>
              <a:spcBef>
                <a:spcPts val="0"/>
              </a:spcBef>
              <a:defRPr sz="4900"/>
            </a:lvl1pPr>
          </a:lstStyle>
          <a:p>
            <a:r>
              <a:rPr lang="nl-NL" dirty="0"/>
              <a:t>Titel deel 1 </a:t>
            </a:r>
            <a:r>
              <a:rPr lang="nl-NL" dirty="0" err="1"/>
              <a:t>linkslijnend</a:t>
            </a:r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26713D1-1FAA-48C3-B18A-5E2A1991C01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82663" y="5949950"/>
            <a:ext cx="3525581" cy="307777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Ruimte voor Naam, Plaats, Datum</a:t>
            </a:r>
          </a:p>
        </p:txBody>
      </p:sp>
      <p:sp>
        <p:nvSpPr>
          <p:cNvPr id="15" name="Tijdelijke aanduiding voor tekst 14">
            <a:extLst>
              <a:ext uri="{FF2B5EF4-FFF2-40B4-BE49-F238E27FC236}">
                <a16:creationId xmlns:a16="http://schemas.microsoft.com/office/drawing/2014/main" id="{FB53A9F7-E054-45DF-9557-2BB97503DB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82663" y="1128514"/>
            <a:ext cx="6827837" cy="839269"/>
          </a:xfrm>
        </p:spPr>
        <p:txBody>
          <a:bodyPr wrap="square">
            <a:sp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6000" cap="all" baseline="0">
                <a:latin typeface="+mj-lt"/>
              </a:defRPr>
            </a:lvl1pPr>
          </a:lstStyle>
          <a:p>
            <a:pPr lvl="0"/>
            <a:r>
              <a:rPr lang="nl-NL" dirty="0"/>
              <a:t>Titel deel 2</a:t>
            </a:r>
          </a:p>
        </p:txBody>
      </p:sp>
      <p:sp>
        <p:nvSpPr>
          <p:cNvPr id="12" name="Tijdelijke aanduiding voor afbeelding 16">
            <a:extLst>
              <a:ext uri="{FF2B5EF4-FFF2-40B4-BE49-F238E27FC236}">
                <a16:creationId xmlns:a16="http://schemas.microsoft.com/office/drawing/2014/main" id="{61AB249C-BA07-46B5-8CA7-3FEA4307F83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486648" y="5997365"/>
            <a:ext cx="1994400" cy="576000"/>
          </a:xfrm>
          <a:solidFill>
            <a:schemeClr val="bg1"/>
          </a:solidFill>
        </p:spPr>
        <p:txBody>
          <a:bodyPr wrap="square" bIns="0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900"/>
            </a:lvl1pPr>
          </a:lstStyle>
          <a:p>
            <a:r>
              <a:rPr lang="nl-NL" dirty="0"/>
              <a:t>Eventueel programmalogo</a:t>
            </a:r>
          </a:p>
        </p:txBody>
      </p:sp>
      <p:grpSp>
        <p:nvGrpSpPr>
          <p:cNvPr id="4" name="Groep 3">
            <a:extLst>
              <a:ext uri="{FF2B5EF4-FFF2-40B4-BE49-F238E27FC236}">
                <a16:creationId xmlns:a16="http://schemas.microsoft.com/office/drawing/2014/main" id="{4CE81AA4-452B-4263-AADB-8A6A73786F48}"/>
              </a:ext>
            </a:extLst>
          </p:cNvPr>
          <p:cNvGrpSpPr/>
          <p:nvPr userDrawn="1"/>
        </p:nvGrpSpPr>
        <p:grpSpPr>
          <a:xfrm>
            <a:off x="-1720996" y="1653272"/>
            <a:ext cx="1591456" cy="3940773"/>
            <a:chOff x="-1720996" y="1653272"/>
            <a:chExt cx="1591456" cy="3940773"/>
          </a:xfrm>
        </p:grpSpPr>
        <p:sp>
          <p:nvSpPr>
            <p:cNvPr id="16" name="Content Placeholder 4">
              <a:extLst>
                <a:ext uri="{FF2B5EF4-FFF2-40B4-BE49-F238E27FC236}">
                  <a16:creationId xmlns:a16="http://schemas.microsoft.com/office/drawing/2014/main" id="{FAE9815F-C2C6-4F55-90C3-0C601190AB32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-1720996" y="1653272"/>
              <a:ext cx="1591456" cy="225561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269875" indent="-269875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SzPct val="80000"/>
                <a:buFontTx/>
                <a:buBlip>
                  <a:blip r:embed="rId7"/>
                </a:buBlip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447675" indent="-177800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•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628650" indent="-180975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-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806450" indent="-177800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·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»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05000"/>
                </a:lnSpc>
                <a:buFontTx/>
                <a:buNone/>
              </a:pPr>
              <a:r>
                <a:rPr lang="nl-NL" sz="1000" noProof="0" dirty="0">
                  <a:solidFill>
                    <a:schemeClr val="tx2"/>
                  </a:solidFill>
                  <a:latin typeface="+mn-lt"/>
                </a:rPr>
                <a:t>Wanneer een </a:t>
              </a:r>
              <a:r>
                <a:rPr lang="nl-NL" sz="1000" b="1" noProof="0" dirty="0">
                  <a:solidFill>
                    <a:schemeClr val="tx2"/>
                  </a:solidFill>
                  <a:latin typeface="+mn-lt"/>
                </a:rPr>
                <a:t>logo</a:t>
              </a:r>
              <a:r>
                <a:rPr lang="nl-NL" sz="1000" noProof="0" dirty="0">
                  <a:solidFill>
                    <a:schemeClr val="tx2"/>
                  </a:solidFill>
                  <a:latin typeface="+mn-lt"/>
                </a:rPr>
                <a:t> in een </a:t>
              </a:r>
              <a:r>
                <a:rPr lang="nl-NL" sz="1000" b="1" noProof="0" dirty="0" err="1">
                  <a:solidFill>
                    <a:schemeClr val="tx2"/>
                  </a:solidFill>
                  <a:latin typeface="+mn-lt"/>
                </a:rPr>
                <a:t>afbeeldingsplaceholder</a:t>
              </a:r>
              <a:r>
                <a:rPr lang="nl-NL" sz="1000" noProof="0" dirty="0">
                  <a:solidFill>
                    <a:schemeClr val="tx2"/>
                  </a:solidFill>
                  <a:latin typeface="+mn-lt"/>
                </a:rPr>
                <a:t> is geplaatst kun je de manier van afbeelden veranderen, indien noodzakelijk:</a:t>
              </a:r>
            </a:p>
            <a:p>
              <a:pPr marL="135731" indent="-135731">
                <a:lnSpc>
                  <a:spcPct val="105000"/>
                </a:lnSpc>
                <a:buFont typeface="Arial" panose="020B0604020202020204" pitchFamily="34" charset="0"/>
                <a:buChar char="•"/>
              </a:pPr>
              <a:r>
                <a:rPr lang="nl-NL" sz="1000" noProof="0" dirty="0">
                  <a:solidFill>
                    <a:schemeClr val="tx2"/>
                  </a:solidFill>
                  <a:latin typeface="+mn-lt"/>
                </a:rPr>
                <a:t>Selecteer het logo</a:t>
              </a:r>
            </a:p>
            <a:p>
              <a:pPr marL="135731" indent="-135731">
                <a:lnSpc>
                  <a:spcPct val="105000"/>
                </a:lnSpc>
                <a:buFont typeface="Arial" panose="020B0604020202020204" pitchFamily="34" charset="0"/>
                <a:buChar char="•"/>
              </a:pPr>
              <a:r>
                <a:rPr lang="nl-NL" sz="1000" noProof="0" dirty="0">
                  <a:solidFill>
                    <a:schemeClr val="tx2"/>
                  </a:solidFill>
                  <a:latin typeface="+mn-lt"/>
                </a:rPr>
                <a:t>Ga in het lint naar Hulpmiddelen voor afbeeldingen - </a:t>
              </a:r>
              <a:br>
                <a:rPr lang="nl-NL" sz="1000" noProof="0" dirty="0">
                  <a:solidFill>
                    <a:schemeClr val="tx2"/>
                  </a:solidFill>
                  <a:latin typeface="+mn-lt"/>
                </a:rPr>
              </a:br>
              <a:r>
                <a:rPr lang="nl-NL" sz="1000" noProof="0" dirty="0">
                  <a:solidFill>
                    <a:schemeClr val="tx2"/>
                  </a:solidFill>
                  <a:latin typeface="+mn-lt"/>
                </a:rPr>
                <a:t>Opmaak </a:t>
              </a:r>
            </a:p>
            <a:p>
              <a:pPr marL="135731" indent="-135731">
                <a:lnSpc>
                  <a:spcPct val="105000"/>
                </a:lnSpc>
                <a:buFont typeface="Arial" panose="020B0604020202020204" pitchFamily="34" charset="0"/>
                <a:buChar char="•"/>
              </a:pPr>
              <a:r>
                <a:rPr lang="nl-NL" sz="1000" noProof="0" dirty="0">
                  <a:solidFill>
                    <a:schemeClr val="tx2"/>
                  </a:solidFill>
                  <a:latin typeface="+mn-lt"/>
                </a:rPr>
                <a:t>Klik op het Bijsnijden gereedschap</a:t>
              </a:r>
            </a:p>
            <a:p>
              <a:pPr marL="135731" indent="-135731">
                <a:lnSpc>
                  <a:spcPct val="105000"/>
                </a:lnSpc>
                <a:buFont typeface="Arial" panose="020B0604020202020204" pitchFamily="34" charset="0"/>
                <a:buChar char="•"/>
              </a:pPr>
              <a:r>
                <a:rPr lang="nl-NL" sz="1000" noProof="0" dirty="0">
                  <a:solidFill>
                    <a:schemeClr val="tx2"/>
                  </a:solidFill>
                  <a:latin typeface="+mn-lt"/>
                </a:rPr>
                <a:t>Kies voor Aanpassen om het logo geheel af te beelden</a:t>
              </a:r>
            </a:p>
          </p:txBody>
        </p:sp>
        <p:cxnSp>
          <p:nvCxnSpPr>
            <p:cNvPr id="19" name="Rechte verbindingslijn 18">
              <a:extLst>
                <a:ext uri="{FF2B5EF4-FFF2-40B4-BE49-F238E27FC236}">
                  <a16:creationId xmlns:a16="http://schemas.microsoft.com/office/drawing/2014/main" id="{9A3526D0-799B-4E56-B59E-26E9660EB045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1720996" y="3968982"/>
              <a:ext cx="1591456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3" name="Afbeelding 22">
              <a:extLst>
                <a:ext uri="{FF2B5EF4-FFF2-40B4-BE49-F238E27FC236}">
                  <a16:creationId xmlns:a16="http://schemas.microsoft.com/office/drawing/2014/main" id="{736D74EE-F785-45BD-B0A4-EC0FDEC03E2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1720996" y="4029075"/>
              <a:ext cx="1591200" cy="15649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90490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conclus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51926A24-1AF9-4115-8A05-8F582842F81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3100350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38" imgH="337" progId="TCLayout.ActiveDocument.1">
                  <p:embed/>
                </p:oleObj>
              </mc:Choice>
              <mc:Fallback>
                <p:oleObj name="think-cell Slide" r:id="rId4" imgW="338" imgH="337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51926A24-1AF9-4115-8A05-8F582842F81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hthoek 7" hidden="1">
            <a:extLst>
              <a:ext uri="{FF2B5EF4-FFF2-40B4-BE49-F238E27FC236}">
                <a16:creationId xmlns:a16="http://schemas.microsoft.com/office/drawing/2014/main" id="{5AE742C6-4EAA-4586-A6B4-8682314DD16D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nl-NL" sz="4000" b="0" i="0" baseline="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751A05C-7832-4FD4-B351-073B56A71D3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82663" y="2060575"/>
            <a:ext cx="5760000" cy="3673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nl-NL" dirty="0"/>
              <a:t>Backspace om </a:t>
            </a:r>
            <a:r>
              <a:rPr lang="nl-NL" dirty="0" err="1"/>
              <a:t>bullet</a:t>
            </a:r>
            <a:r>
              <a:rPr lang="nl-NL" dirty="0"/>
              <a:t> weg te halen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1580487-F90E-47D3-97CA-DB74F2019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Voettekst invullen via Invoegen - Koptekst en voettekst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A5EAF1B-6806-4BFC-A9A6-B83DAAFDA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1EF90-EEA4-4DC0-ADC4-2316CACBDB4E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A33253EC-3BC6-4F9F-9950-D38EFCC7BD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2664" y="710813"/>
            <a:ext cx="5760000" cy="553998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Titel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9837905-C866-4110-ACDD-24F67AF20EB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113338" y="2060575"/>
            <a:ext cx="3096000" cy="3673475"/>
          </a:xfrm>
          <a:solidFill>
            <a:schemeClr val="accent5"/>
          </a:solidFill>
        </p:spPr>
        <p:txBody>
          <a:bodyPr lIns="252000" tIns="252000" rIns="252000" bIns="252000">
            <a:normAutofit/>
          </a:bodyPr>
          <a:lstStyle>
            <a:lvl1pPr>
              <a:defRPr sz="2000">
                <a:latin typeface="+mj-lt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nl-NL" dirty="0"/>
              <a:t>Backspace om </a:t>
            </a:r>
            <a:r>
              <a:rPr lang="nl-NL" dirty="0" err="1"/>
              <a:t>bullet</a:t>
            </a:r>
            <a:r>
              <a:rPr lang="nl-NL" dirty="0"/>
              <a:t> weg te halen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afbeelding 16">
            <a:extLst>
              <a:ext uri="{FF2B5EF4-FFF2-40B4-BE49-F238E27FC236}">
                <a16:creationId xmlns:a16="http://schemas.microsoft.com/office/drawing/2014/main" id="{4C7C9762-8295-45A1-A82A-68C2BDA1BCD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060924" y="6178322"/>
            <a:ext cx="1141200" cy="456654"/>
          </a:xfrm>
          <a:solidFill>
            <a:schemeClr val="bg1"/>
          </a:solidFill>
        </p:spPr>
        <p:txBody>
          <a:bodyPr wrap="square" bIns="0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900"/>
            </a:lvl1pPr>
          </a:lstStyle>
          <a:p>
            <a:r>
              <a:rPr lang="nl-NL" dirty="0"/>
              <a:t>Eventueel programmalogo</a:t>
            </a:r>
          </a:p>
        </p:txBody>
      </p:sp>
    </p:spTree>
    <p:extLst>
      <p:ext uri="{BB962C8B-B14F-4D97-AF65-F5344CB8AC3E}">
        <p14:creationId xmlns:p14="http://schemas.microsoft.com/office/powerpoint/2010/main" val="1091202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51926A24-1AF9-4115-8A05-8F582842F81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2030229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38" imgH="337" progId="TCLayout.ActiveDocument.1">
                  <p:embed/>
                </p:oleObj>
              </mc:Choice>
              <mc:Fallback>
                <p:oleObj name="think-cell Slide" r:id="rId4" imgW="338" imgH="337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51926A24-1AF9-4115-8A05-8F582842F81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hthoek 7" hidden="1">
            <a:extLst>
              <a:ext uri="{FF2B5EF4-FFF2-40B4-BE49-F238E27FC236}">
                <a16:creationId xmlns:a16="http://schemas.microsoft.com/office/drawing/2014/main" id="{5AE742C6-4EAA-4586-A6B4-8682314DD16D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nl-NL" sz="4000" b="0" i="0" baseline="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3" name="Tijdelijke aanduiding voor afbeelding 16">
            <a:extLst>
              <a:ext uri="{FF2B5EF4-FFF2-40B4-BE49-F238E27FC236}">
                <a16:creationId xmlns:a16="http://schemas.microsoft.com/office/drawing/2014/main" id="{F8697454-B9F8-4F8B-AA3D-9892C54FA1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82663" y="1747838"/>
            <a:ext cx="10226675" cy="3986212"/>
          </a:xfrm>
          <a:solidFill>
            <a:schemeClr val="accent1">
              <a:lumMod val="20000"/>
              <a:lumOff val="80000"/>
            </a:schemeClr>
          </a:solidFill>
        </p:spPr>
        <p:txBody>
          <a:bodyPr bIns="648000" anchor="ctr" anchorCtr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/>
            </a:lvl1pPr>
          </a:lstStyle>
          <a:p>
            <a:r>
              <a:rPr lang="nl-NL" dirty="0"/>
              <a:t>Klik op icoon om afbeelding in te voegen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1580487-F90E-47D3-97CA-DB74F2019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Voettekst invullen via Invoegen - Koptekst en voettekst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A5EAF1B-6806-4BFC-A9A6-B83DAAFDA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1EF90-EEA4-4DC0-ADC4-2316CACBDB4E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Tijdelijke aanduiding voor tekst 14">
            <a:extLst>
              <a:ext uri="{FF2B5EF4-FFF2-40B4-BE49-F238E27FC236}">
                <a16:creationId xmlns:a16="http://schemas.microsoft.com/office/drawing/2014/main" id="{BC23E735-18D0-4352-B2F6-86DC4213596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82663" y="1284187"/>
            <a:ext cx="6372000" cy="629468"/>
          </a:xfrm>
        </p:spPr>
        <p:txBody>
          <a:bodyPr wrap="square">
            <a:sp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4500" cap="all" baseline="0">
                <a:latin typeface="+mj-lt"/>
              </a:defRPr>
            </a:lvl1pPr>
          </a:lstStyle>
          <a:p>
            <a:pPr lvl="0"/>
            <a:r>
              <a:rPr lang="nl-NL" dirty="0"/>
              <a:t>Titel deel 2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AD41E5C0-0387-4A0C-9701-E2D768B1D4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Titel deel 1 </a:t>
            </a:r>
            <a:r>
              <a:rPr lang="nl-NL" dirty="0" err="1"/>
              <a:t>linkslijnend</a:t>
            </a:r>
            <a:endParaRPr lang="nl-NL" dirty="0"/>
          </a:p>
        </p:txBody>
      </p:sp>
      <p:sp>
        <p:nvSpPr>
          <p:cNvPr id="12" name="Tijdelijke aanduiding voor afbeelding 16">
            <a:extLst>
              <a:ext uri="{FF2B5EF4-FFF2-40B4-BE49-F238E27FC236}">
                <a16:creationId xmlns:a16="http://schemas.microsoft.com/office/drawing/2014/main" id="{F235B4E1-8372-4941-8C61-5A4212826D6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60924" y="6178322"/>
            <a:ext cx="1141200" cy="456654"/>
          </a:xfrm>
          <a:solidFill>
            <a:schemeClr val="bg1"/>
          </a:solidFill>
        </p:spPr>
        <p:txBody>
          <a:bodyPr wrap="square" bIns="0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900"/>
            </a:lvl1pPr>
          </a:lstStyle>
          <a:p>
            <a:r>
              <a:rPr lang="nl-NL" dirty="0"/>
              <a:t>Eventueel programmalogo</a:t>
            </a:r>
          </a:p>
        </p:txBody>
      </p:sp>
    </p:spTree>
    <p:extLst>
      <p:ext uri="{BB962C8B-B14F-4D97-AF65-F5344CB8AC3E}">
        <p14:creationId xmlns:p14="http://schemas.microsoft.com/office/powerpoint/2010/main" val="1250364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aflope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51926A24-1AF9-4115-8A05-8F582842F81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53705913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38" imgH="337" progId="TCLayout.ActiveDocument.1">
                  <p:embed/>
                </p:oleObj>
              </mc:Choice>
              <mc:Fallback>
                <p:oleObj name="think-cell Slide" r:id="rId4" imgW="338" imgH="337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51926A24-1AF9-4115-8A05-8F582842F81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hthoek 7" hidden="1">
            <a:extLst>
              <a:ext uri="{FF2B5EF4-FFF2-40B4-BE49-F238E27FC236}">
                <a16:creationId xmlns:a16="http://schemas.microsoft.com/office/drawing/2014/main" id="{5AE742C6-4EAA-4586-A6B4-8682314DD16D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nl-NL" sz="4000" b="0" i="0" baseline="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8" name="Tijdelijke aanduiding voor afbeelding 17">
            <a:extLst>
              <a:ext uri="{FF2B5EF4-FFF2-40B4-BE49-F238E27FC236}">
                <a16:creationId xmlns:a16="http://schemas.microsoft.com/office/drawing/2014/main" id="{E56EECF5-0D5D-419D-BA8C-51A1BB5E680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5416514 h 6858000"/>
              <a:gd name="connsiteX5" fmla="*/ 504825 w 12192000"/>
              <a:gd name="connsiteY5" fmla="*/ 3432303 h 6858000"/>
              <a:gd name="connsiteX6" fmla="*/ 0 w 12192000"/>
              <a:gd name="connsiteY6" fmla="*/ 144809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5416514"/>
                </a:lnTo>
                <a:lnTo>
                  <a:pt x="504825" y="3432303"/>
                </a:lnTo>
                <a:lnTo>
                  <a:pt x="0" y="144809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 bIns="648000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2000"/>
            </a:lvl1pPr>
          </a:lstStyle>
          <a:p>
            <a:r>
              <a:rPr lang="nl-NL" dirty="0"/>
              <a:t>Klik op icoon om afbeelding in te voegen</a:t>
            </a:r>
          </a:p>
        </p:txBody>
      </p:sp>
    </p:spTree>
    <p:extLst>
      <p:ext uri="{BB962C8B-B14F-4D97-AF65-F5344CB8AC3E}">
        <p14:creationId xmlns:p14="http://schemas.microsoft.com/office/powerpoint/2010/main" val="2686531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8B7702C9-AE11-490E-82A2-3ABBC386E97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9181492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38" imgH="337" progId="TCLayout.ActiveDocument.1">
                  <p:embed/>
                </p:oleObj>
              </mc:Choice>
              <mc:Fallback>
                <p:oleObj name="think-cell Slide" r:id="rId4" imgW="338" imgH="337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8B7702C9-AE11-490E-82A2-3ABBC386E9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hthoek 3" hidden="1">
            <a:extLst>
              <a:ext uri="{FF2B5EF4-FFF2-40B4-BE49-F238E27FC236}">
                <a16:creationId xmlns:a16="http://schemas.microsoft.com/office/drawing/2014/main" id="{FB132FB0-E92A-40F2-BF86-1B3B35A0084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nl-NL" sz="4000" b="0" i="0" baseline="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1580487-F90E-47D3-97CA-DB74F2019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Voettekst invullen via Invoegen - Koptekst en voettekst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A5EAF1B-6806-4BFC-A9A6-B83DAAFDA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1EF90-EEA4-4DC0-ADC4-2316CACBDB4E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3493307-BD25-46B2-AD2A-A2E2815DE1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Titel</a:t>
            </a:r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7C342768-BC73-4FFE-AA05-B59EA15467BE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9" name="Tijdelijke aanduiding voor tekst 14">
            <a:extLst>
              <a:ext uri="{FF2B5EF4-FFF2-40B4-BE49-F238E27FC236}">
                <a16:creationId xmlns:a16="http://schemas.microsoft.com/office/drawing/2014/main" id="{16A8675C-9E84-4220-AB3C-5D33964EB56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82663" y="1284187"/>
            <a:ext cx="6372000" cy="629468"/>
          </a:xfrm>
        </p:spPr>
        <p:txBody>
          <a:bodyPr wrap="square">
            <a:sp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4500" cap="all" baseline="0">
                <a:latin typeface="+mj-lt"/>
              </a:defRPr>
            </a:lvl1pPr>
          </a:lstStyle>
          <a:p>
            <a:pPr lvl="0"/>
            <a:r>
              <a:rPr lang="nl-NL" dirty="0"/>
              <a:t>Titel deel 2</a:t>
            </a:r>
          </a:p>
        </p:txBody>
      </p:sp>
      <p:sp>
        <p:nvSpPr>
          <p:cNvPr id="12" name="Tijdelijke aanduiding voor afbeelding 16">
            <a:extLst>
              <a:ext uri="{FF2B5EF4-FFF2-40B4-BE49-F238E27FC236}">
                <a16:creationId xmlns:a16="http://schemas.microsoft.com/office/drawing/2014/main" id="{2BE36E59-13B8-4188-A3AF-07E432F1222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60924" y="6178322"/>
            <a:ext cx="1141200" cy="456654"/>
          </a:xfrm>
          <a:solidFill>
            <a:schemeClr val="bg1"/>
          </a:solidFill>
        </p:spPr>
        <p:txBody>
          <a:bodyPr wrap="square" bIns="0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900"/>
            </a:lvl1pPr>
          </a:lstStyle>
          <a:p>
            <a:r>
              <a:rPr lang="nl-NL" dirty="0"/>
              <a:t>Eventueel programmalogo</a:t>
            </a:r>
          </a:p>
        </p:txBody>
      </p:sp>
    </p:spTree>
    <p:extLst>
      <p:ext uri="{BB962C8B-B14F-4D97-AF65-F5344CB8AC3E}">
        <p14:creationId xmlns:p14="http://schemas.microsoft.com/office/powerpoint/2010/main" val="22606301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562142E2-81C8-4572-99B1-6586DBE69EC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4422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38" imgH="337" progId="TCLayout.ActiveDocument.1">
                  <p:embed/>
                </p:oleObj>
              </mc:Choice>
              <mc:Fallback>
                <p:oleObj name="think-cell Slide" r:id="rId4" imgW="338" imgH="337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562142E2-81C8-4572-99B1-6586DBE69EC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hthoek 5" hidden="1">
            <a:extLst>
              <a:ext uri="{FF2B5EF4-FFF2-40B4-BE49-F238E27FC236}">
                <a16:creationId xmlns:a16="http://schemas.microsoft.com/office/drawing/2014/main" id="{15188368-FE70-42B1-AD38-2331F2A36809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nl-NL" sz="4000" b="0" i="0" baseline="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7CCAF4A-7E7C-4BAB-AF87-C6A08208F0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Titel</a:t>
            </a:r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D9D8667-5D8F-4DB5-947B-FBC43AE9D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Voettekst invullen via Invoegen - Koptekst en voettekst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3D4C58D2-E920-4B6E-A95B-96CE6E57B1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1EF90-EEA4-4DC0-ADC4-2316CACBDB4E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9" name="Tijdelijke aanduiding voor afbeelding 16">
            <a:extLst>
              <a:ext uri="{FF2B5EF4-FFF2-40B4-BE49-F238E27FC236}">
                <a16:creationId xmlns:a16="http://schemas.microsoft.com/office/drawing/2014/main" id="{6D49A58D-A893-4D94-9945-0D83720D87D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60924" y="6178322"/>
            <a:ext cx="1141200" cy="456654"/>
          </a:xfrm>
          <a:solidFill>
            <a:schemeClr val="bg1"/>
          </a:solidFill>
        </p:spPr>
        <p:txBody>
          <a:bodyPr wrap="square" bIns="0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900"/>
            </a:lvl1pPr>
          </a:lstStyle>
          <a:p>
            <a:r>
              <a:rPr lang="nl-NL" dirty="0"/>
              <a:t>Eventueel programmalogo</a:t>
            </a:r>
          </a:p>
        </p:txBody>
      </p:sp>
    </p:spTree>
    <p:extLst>
      <p:ext uri="{BB962C8B-B14F-4D97-AF65-F5344CB8AC3E}">
        <p14:creationId xmlns:p14="http://schemas.microsoft.com/office/powerpoint/2010/main" val="13371010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sluiting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>
            <a:extLst>
              <a:ext uri="{FF2B5EF4-FFF2-40B4-BE49-F238E27FC236}">
                <a16:creationId xmlns:a16="http://schemas.microsoft.com/office/drawing/2014/main" id="{EF5744E8-65D9-40C8-BDDC-15C0D9822CA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047465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38" imgH="337" progId="TCLayout.ActiveDocument.1">
                  <p:embed/>
                </p:oleObj>
              </mc:Choice>
              <mc:Fallback>
                <p:oleObj name="think-cell Slide" r:id="rId4" imgW="338" imgH="337" progId="TCLayout.ActiveDocument.1">
                  <p:embed/>
                  <p:pic>
                    <p:nvPicPr>
                      <p:cNvPr id="11" name="Object 10" hidden="1">
                        <a:extLst>
                          <a:ext uri="{FF2B5EF4-FFF2-40B4-BE49-F238E27FC236}">
                            <a16:creationId xmlns:a16="http://schemas.microsoft.com/office/drawing/2014/main" id="{EF5744E8-65D9-40C8-BDDC-15C0D9822CA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hthoek 9" hidden="1">
            <a:extLst>
              <a:ext uri="{FF2B5EF4-FFF2-40B4-BE49-F238E27FC236}">
                <a16:creationId xmlns:a16="http://schemas.microsoft.com/office/drawing/2014/main" id="{25BD721D-5BD2-4967-A8BE-1AE136783F0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nl-NL" sz="4900" b="0" i="0" baseline="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4411E6A2-CDF5-4922-B335-07A864E2AEF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5392" y="5997365"/>
            <a:ext cx="1993846" cy="576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8AEC249-5928-4F47-AB45-016C450395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25650" y="2717016"/>
            <a:ext cx="8108950" cy="678647"/>
          </a:xfrm>
        </p:spPr>
        <p:txBody>
          <a:bodyPr wrap="square" anchor="t" anchorCtr="0"/>
          <a:lstStyle>
            <a:lvl1pPr algn="l">
              <a:lnSpc>
                <a:spcPct val="90000"/>
              </a:lnSpc>
              <a:spcBef>
                <a:spcPts val="0"/>
              </a:spcBef>
              <a:defRPr sz="4900"/>
            </a:lvl1pPr>
          </a:lstStyle>
          <a:p>
            <a:r>
              <a:rPr lang="nl-NL" dirty="0"/>
              <a:t>Bedankt voor uw</a:t>
            </a:r>
          </a:p>
        </p:txBody>
      </p:sp>
      <p:sp>
        <p:nvSpPr>
          <p:cNvPr id="15" name="Tijdelijke aanduiding voor tekst 14">
            <a:extLst>
              <a:ext uri="{FF2B5EF4-FFF2-40B4-BE49-F238E27FC236}">
                <a16:creationId xmlns:a16="http://schemas.microsoft.com/office/drawing/2014/main" id="{FB53A9F7-E054-45DF-9557-2BB97503DB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25650" y="3400327"/>
            <a:ext cx="8108950" cy="839269"/>
          </a:xfrm>
        </p:spPr>
        <p:txBody>
          <a:bodyPr wrap="square">
            <a:sp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6000" cap="all" baseline="0">
                <a:latin typeface="+mj-lt"/>
              </a:defRPr>
            </a:lvl1pPr>
          </a:lstStyle>
          <a:p>
            <a:pPr lvl="0"/>
            <a:r>
              <a:rPr lang="nl-NL" dirty="0"/>
              <a:t>aandacht</a:t>
            </a:r>
          </a:p>
        </p:txBody>
      </p:sp>
      <p:sp>
        <p:nvSpPr>
          <p:cNvPr id="12" name="Vrije vorm: vorm 11">
            <a:extLst>
              <a:ext uri="{FF2B5EF4-FFF2-40B4-BE49-F238E27FC236}">
                <a16:creationId xmlns:a16="http://schemas.microsoft.com/office/drawing/2014/main" id="{B5B16DA9-6223-448D-B147-99175A2C6C76}"/>
              </a:ext>
            </a:extLst>
          </p:cNvPr>
          <p:cNvSpPr/>
          <p:nvPr userDrawn="1"/>
        </p:nvSpPr>
        <p:spPr>
          <a:xfrm>
            <a:off x="0" y="-8884"/>
            <a:ext cx="869578" cy="6859029"/>
          </a:xfrm>
          <a:custGeom>
            <a:avLst/>
            <a:gdLst>
              <a:gd name="connsiteX0" fmla="*/ 0 w 869578"/>
              <a:gd name="connsiteY0" fmla="*/ 0 h 6859029"/>
              <a:gd name="connsiteX1" fmla="*/ 869578 w 869578"/>
              <a:gd name="connsiteY1" fmla="*/ 3429515 h 6859029"/>
              <a:gd name="connsiteX2" fmla="*/ 0 w 869578"/>
              <a:gd name="connsiteY2" fmla="*/ 6859029 h 6859029"/>
              <a:gd name="connsiteX3" fmla="*/ 0 w 869578"/>
              <a:gd name="connsiteY3" fmla="*/ 0 h 6859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9578" h="6859029">
                <a:moveTo>
                  <a:pt x="0" y="0"/>
                </a:moveTo>
                <a:lnTo>
                  <a:pt x="869578" y="3429515"/>
                </a:lnTo>
                <a:lnTo>
                  <a:pt x="0" y="6859029"/>
                </a:lnTo>
                <a:lnTo>
                  <a:pt x="0" y="0"/>
                </a:lnTo>
                <a:close/>
              </a:path>
            </a:pathLst>
          </a:custGeom>
          <a:solidFill>
            <a:srgbClr val="9CDB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94AF7582-77FE-45E3-AA5A-78F002554C4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486648" y="5997365"/>
            <a:ext cx="1994400" cy="576000"/>
          </a:xfrm>
          <a:noFill/>
        </p:spPr>
        <p:txBody>
          <a:bodyPr wrap="square" bIns="0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900"/>
            </a:lvl1pPr>
          </a:lstStyle>
          <a:p>
            <a:r>
              <a:rPr lang="nl-NL" dirty="0"/>
              <a:t>Eventueel programmalogo</a:t>
            </a:r>
          </a:p>
        </p:txBody>
      </p:sp>
    </p:spTree>
    <p:extLst>
      <p:ext uri="{BB962C8B-B14F-4D97-AF65-F5344CB8AC3E}">
        <p14:creationId xmlns:p14="http://schemas.microsoft.com/office/powerpoint/2010/main" val="22092621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fsluiting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>
            <a:extLst>
              <a:ext uri="{FF2B5EF4-FFF2-40B4-BE49-F238E27FC236}">
                <a16:creationId xmlns:a16="http://schemas.microsoft.com/office/drawing/2014/main" id="{EF5744E8-65D9-40C8-BDDC-15C0D9822CA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38" imgH="337" progId="TCLayout.ActiveDocument.1">
                  <p:embed/>
                </p:oleObj>
              </mc:Choice>
              <mc:Fallback>
                <p:oleObj name="think-cell Slide" r:id="rId4" imgW="338" imgH="337" progId="TCLayout.ActiveDocument.1">
                  <p:embed/>
                  <p:pic>
                    <p:nvPicPr>
                      <p:cNvPr id="11" name="Object 10" hidden="1">
                        <a:extLst>
                          <a:ext uri="{FF2B5EF4-FFF2-40B4-BE49-F238E27FC236}">
                            <a16:creationId xmlns:a16="http://schemas.microsoft.com/office/drawing/2014/main" id="{EF5744E8-65D9-40C8-BDDC-15C0D9822CA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hthoek 9" hidden="1">
            <a:extLst>
              <a:ext uri="{FF2B5EF4-FFF2-40B4-BE49-F238E27FC236}">
                <a16:creationId xmlns:a16="http://schemas.microsoft.com/office/drawing/2014/main" id="{25BD721D-5BD2-4967-A8BE-1AE136783F0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nl-NL" sz="4900" b="0" i="0" baseline="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4411E6A2-CDF5-4922-B335-07A864E2AEF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5392" y="5997365"/>
            <a:ext cx="1993846" cy="576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8AEC249-5928-4F47-AB45-016C450395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25650" y="2717016"/>
            <a:ext cx="8108950" cy="678647"/>
          </a:xfrm>
        </p:spPr>
        <p:txBody>
          <a:bodyPr wrap="square" anchor="t" anchorCtr="0"/>
          <a:lstStyle>
            <a:lvl1pPr algn="l">
              <a:lnSpc>
                <a:spcPct val="90000"/>
              </a:lnSpc>
              <a:spcBef>
                <a:spcPts val="0"/>
              </a:spcBef>
              <a:defRPr sz="4900"/>
            </a:lvl1pPr>
          </a:lstStyle>
          <a:p>
            <a:r>
              <a:rPr lang="nl-NL" dirty="0"/>
              <a:t>Bedankt voor uw</a:t>
            </a:r>
          </a:p>
        </p:txBody>
      </p:sp>
      <p:sp>
        <p:nvSpPr>
          <p:cNvPr id="15" name="Tijdelijke aanduiding voor tekst 14">
            <a:extLst>
              <a:ext uri="{FF2B5EF4-FFF2-40B4-BE49-F238E27FC236}">
                <a16:creationId xmlns:a16="http://schemas.microsoft.com/office/drawing/2014/main" id="{FB53A9F7-E054-45DF-9557-2BB97503DB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25650" y="3400327"/>
            <a:ext cx="8108950" cy="839269"/>
          </a:xfrm>
        </p:spPr>
        <p:txBody>
          <a:bodyPr wrap="square">
            <a:sp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6000" cap="all" baseline="0">
                <a:latin typeface="+mj-lt"/>
              </a:defRPr>
            </a:lvl1pPr>
          </a:lstStyle>
          <a:p>
            <a:pPr lvl="0"/>
            <a:r>
              <a:rPr lang="nl-NL" dirty="0"/>
              <a:t>aandacht</a:t>
            </a:r>
          </a:p>
        </p:txBody>
      </p:sp>
      <p:sp>
        <p:nvSpPr>
          <p:cNvPr id="12" name="Vrije vorm: vorm 11">
            <a:extLst>
              <a:ext uri="{FF2B5EF4-FFF2-40B4-BE49-F238E27FC236}">
                <a16:creationId xmlns:a16="http://schemas.microsoft.com/office/drawing/2014/main" id="{B5B16DA9-6223-448D-B147-99175A2C6C76}"/>
              </a:ext>
            </a:extLst>
          </p:cNvPr>
          <p:cNvSpPr/>
          <p:nvPr userDrawn="1"/>
        </p:nvSpPr>
        <p:spPr>
          <a:xfrm>
            <a:off x="0" y="-8884"/>
            <a:ext cx="869578" cy="6859029"/>
          </a:xfrm>
          <a:custGeom>
            <a:avLst/>
            <a:gdLst>
              <a:gd name="connsiteX0" fmla="*/ 0 w 869578"/>
              <a:gd name="connsiteY0" fmla="*/ 0 h 6859029"/>
              <a:gd name="connsiteX1" fmla="*/ 869578 w 869578"/>
              <a:gd name="connsiteY1" fmla="*/ 3429515 h 6859029"/>
              <a:gd name="connsiteX2" fmla="*/ 0 w 869578"/>
              <a:gd name="connsiteY2" fmla="*/ 6859029 h 6859029"/>
              <a:gd name="connsiteX3" fmla="*/ 0 w 869578"/>
              <a:gd name="connsiteY3" fmla="*/ 0 h 6859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9578" h="6859029">
                <a:moveTo>
                  <a:pt x="0" y="0"/>
                </a:moveTo>
                <a:lnTo>
                  <a:pt x="869578" y="3429515"/>
                </a:lnTo>
                <a:lnTo>
                  <a:pt x="0" y="685902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94AF7582-77FE-45E3-AA5A-78F002554C4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486648" y="5997365"/>
            <a:ext cx="1994400" cy="576000"/>
          </a:xfrm>
          <a:noFill/>
        </p:spPr>
        <p:txBody>
          <a:bodyPr wrap="square" bIns="0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900"/>
            </a:lvl1pPr>
          </a:lstStyle>
          <a:p>
            <a:r>
              <a:rPr lang="nl-NL" dirty="0"/>
              <a:t>Eventueel programmalogo</a:t>
            </a:r>
          </a:p>
        </p:txBody>
      </p:sp>
    </p:spTree>
    <p:extLst>
      <p:ext uri="{BB962C8B-B14F-4D97-AF65-F5344CB8AC3E}">
        <p14:creationId xmlns:p14="http://schemas.microsoft.com/office/powerpoint/2010/main" val="12473082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Afsluiting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>
            <a:extLst>
              <a:ext uri="{FF2B5EF4-FFF2-40B4-BE49-F238E27FC236}">
                <a16:creationId xmlns:a16="http://schemas.microsoft.com/office/drawing/2014/main" id="{EF5744E8-65D9-40C8-BDDC-15C0D9822CA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38" imgH="337" progId="TCLayout.ActiveDocument.1">
                  <p:embed/>
                </p:oleObj>
              </mc:Choice>
              <mc:Fallback>
                <p:oleObj name="think-cell Slide" r:id="rId4" imgW="338" imgH="337" progId="TCLayout.ActiveDocument.1">
                  <p:embed/>
                  <p:pic>
                    <p:nvPicPr>
                      <p:cNvPr id="11" name="Object 10" hidden="1">
                        <a:extLst>
                          <a:ext uri="{FF2B5EF4-FFF2-40B4-BE49-F238E27FC236}">
                            <a16:creationId xmlns:a16="http://schemas.microsoft.com/office/drawing/2014/main" id="{EF5744E8-65D9-40C8-BDDC-15C0D9822CA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hthoek 9" hidden="1">
            <a:extLst>
              <a:ext uri="{FF2B5EF4-FFF2-40B4-BE49-F238E27FC236}">
                <a16:creationId xmlns:a16="http://schemas.microsoft.com/office/drawing/2014/main" id="{25BD721D-5BD2-4967-A8BE-1AE136783F0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nl-NL" sz="4900" b="0" i="0" baseline="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4411E6A2-CDF5-4922-B335-07A864E2AEF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5392" y="5997365"/>
            <a:ext cx="1993846" cy="576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8AEC249-5928-4F47-AB45-016C450395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025650" y="2717016"/>
            <a:ext cx="8108950" cy="678647"/>
          </a:xfrm>
        </p:spPr>
        <p:txBody>
          <a:bodyPr wrap="square" anchor="t" anchorCtr="0"/>
          <a:lstStyle>
            <a:lvl1pPr algn="l">
              <a:lnSpc>
                <a:spcPct val="90000"/>
              </a:lnSpc>
              <a:spcBef>
                <a:spcPts val="0"/>
              </a:spcBef>
              <a:defRPr sz="4900"/>
            </a:lvl1pPr>
          </a:lstStyle>
          <a:p>
            <a:r>
              <a:rPr lang="nl-NL" dirty="0"/>
              <a:t>Bedankt voor uw</a:t>
            </a:r>
          </a:p>
        </p:txBody>
      </p:sp>
      <p:sp>
        <p:nvSpPr>
          <p:cNvPr id="15" name="Tijdelijke aanduiding voor tekst 14">
            <a:extLst>
              <a:ext uri="{FF2B5EF4-FFF2-40B4-BE49-F238E27FC236}">
                <a16:creationId xmlns:a16="http://schemas.microsoft.com/office/drawing/2014/main" id="{FB53A9F7-E054-45DF-9557-2BB97503DB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025650" y="3400327"/>
            <a:ext cx="8108950" cy="839269"/>
          </a:xfrm>
        </p:spPr>
        <p:txBody>
          <a:bodyPr wrap="square">
            <a:sp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6000" cap="all" baseline="0">
                <a:latin typeface="+mj-lt"/>
              </a:defRPr>
            </a:lvl1pPr>
          </a:lstStyle>
          <a:p>
            <a:pPr lvl="0"/>
            <a:r>
              <a:rPr lang="nl-NL" dirty="0"/>
              <a:t>aandacht</a:t>
            </a:r>
          </a:p>
        </p:txBody>
      </p:sp>
      <p:sp>
        <p:nvSpPr>
          <p:cNvPr id="12" name="Vrije vorm: vorm 11">
            <a:extLst>
              <a:ext uri="{FF2B5EF4-FFF2-40B4-BE49-F238E27FC236}">
                <a16:creationId xmlns:a16="http://schemas.microsoft.com/office/drawing/2014/main" id="{B5B16DA9-6223-448D-B147-99175A2C6C76}"/>
              </a:ext>
            </a:extLst>
          </p:cNvPr>
          <p:cNvSpPr/>
          <p:nvPr userDrawn="1"/>
        </p:nvSpPr>
        <p:spPr>
          <a:xfrm>
            <a:off x="0" y="-8884"/>
            <a:ext cx="869578" cy="6859029"/>
          </a:xfrm>
          <a:custGeom>
            <a:avLst/>
            <a:gdLst>
              <a:gd name="connsiteX0" fmla="*/ 0 w 869578"/>
              <a:gd name="connsiteY0" fmla="*/ 0 h 6859029"/>
              <a:gd name="connsiteX1" fmla="*/ 869578 w 869578"/>
              <a:gd name="connsiteY1" fmla="*/ 3429515 h 6859029"/>
              <a:gd name="connsiteX2" fmla="*/ 0 w 869578"/>
              <a:gd name="connsiteY2" fmla="*/ 6859029 h 6859029"/>
              <a:gd name="connsiteX3" fmla="*/ 0 w 869578"/>
              <a:gd name="connsiteY3" fmla="*/ 0 h 6859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9578" h="6859029">
                <a:moveTo>
                  <a:pt x="0" y="0"/>
                </a:moveTo>
                <a:lnTo>
                  <a:pt x="869578" y="3429515"/>
                </a:lnTo>
                <a:lnTo>
                  <a:pt x="0" y="6859029"/>
                </a:lnTo>
                <a:lnTo>
                  <a:pt x="0" y="0"/>
                </a:lnTo>
                <a:close/>
              </a:path>
            </a:pathLst>
          </a:custGeom>
          <a:solidFill>
            <a:srgbClr val="CBA0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8" name="Tijdelijke aanduiding voor afbeelding 16">
            <a:extLst>
              <a:ext uri="{FF2B5EF4-FFF2-40B4-BE49-F238E27FC236}">
                <a16:creationId xmlns:a16="http://schemas.microsoft.com/office/drawing/2014/main" id="{94AF7582-77FE-45E3-AA5A-78F002554C4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486648" y="5997365"/>
            <a:ext cx="1994400" cy="576000"/>
          </a:xfrm>
          <a:noFill/>
        </p:spPr>
        <p:txBody>
          <a:bodyPr wrap="square" bIns="0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900"/>
            </a:lvl1pPr>
          </a:lstStyle>
          <a:p>
            <a:r>
              <a:rPr lang="nl-NL" dirty="0"/>
              <a:t>Eventueel programmalogo</a:t>
            </a:r>
          </a:p>
        </p:txBody>
      </p:sp>
    </p:spTree>
    <p:extLst>
      <p:ext uri="{BB962C8B-B14F-4D97-AF65-F5344CB8AC3E}">
        <p14:creationId xmlns:p14="http://schemas.microsoft.com/office/powerpoint/2010/main" val="16143165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Afsluiting alleen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>
            <a:extLst>
              <a:ext uri="{FF2B5EF4-FFF2-40B4-BE49-F238E27FC236}">
                <a16:creationId xmlns:a16="http://schemas.microsoft.com/office/drawing/2014/main" id="{EF5744E8-65D9-40C8-BDDC-15C0D9822CA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38" imgH="337" progId="TCLayout.ActiveDocument.1">
                  <p:embed/>
                </p:oleObj>
              </mc:Choice>
              <mc:Fallback>
                <p:oleObj name="think-cell Slide" r:id="rId4" imgW="338" imgH="337" progId="TCLayout.ActiveDocument.1">
                  <p:embed/>
                  <p:pic>
                    <p:nvPicPr>
                      <p:cNvPr id="11" name="Object 10" hidden="1">
                        <a:extLst>
                          <a:ext uri="{FF2B5EF4-FFF2-40B4-BE49-F238E27FC236}">
                            <a16:creationId xmlns:a16="http://schemas.microsoft.com/office/drawing/2014/main" id="{EF5744E8-65D9-40C8-BDDC-15C0D9822CA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hthoek 9" hidden="1">
            <a:extLst>
              <a:ext uri="{FF2B5EF4-FFF2-40B4-BE49-F238E27FC236}">
                <a16:creationId xmlns:a16="http://schemas.microsoft.com/office/drawing/2014/main" id="{25BD721D-5BD2-4967-A8BE-1AE136783F0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nl-NL" sz="4900" b="0" i="0" baseline="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2" name="Vrije vorm: vorm 11">
            <a:extLst>
              <a:ext uri="{FF2B5EF4-FFF2-40B4-BE49-F238E27FC236}">
                <a16:creationId xmlns:a16="http://schemas.microsoft.com/office/drawing/2014/main" id="{B5B16DA9-6223-448D-B147-99175A2C6C76}"/>
              </a:ext>
            </a:extLst>
          </p:cNvPr>
          <p:cNvSpPr/>
          <p:nvPr userDrawn="1"/>
        </p:nvSpPr>
        <p:spPr>
          <a:xfrm>
            <a:off x="0" y="-8884"/>
            <a:ext cx="869578" cy="6859029"/>
          </a:xfrm>
          <a:custGeom>
            <a:avLst/>
            <a:gdLst>
              <a:gd name="connsiteX0" fmla="*/ 0 w 869578"/>
              <a:gd name="connsiteY0" fmla="*/ 0 h 6859029"/>
              <a:gd name="connsiteX1" fmla="*/ 869578 w 869578"/>
              <a:gd name="connsiteY1" fmla="*/ 3429515 h 6859029"/>
              <a:gd name="connsiteX2" fmla="*/ 0 w 869578"/>
              <a:gd name="connsiteY2" fmla="*/ 6859029 h 6859029"/>
              <a:gd name="connsiteX3" fmla="*/ 0 w 869578"/>
              <a:gd name="connsiteY3" fmla="*/ 0 h 6859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9578" h="6859029">
                <a:moveTo>
                  <a:pt x="0" y="0"/>
                </a:moveTo>
                <a:lnTo>
                  <a:pt x="869578" y="3429515"/>
                </a:lnTo>
                <a:lnTo>
                  <a:pt x="0" y="6859029"/>
                </a:lnTo>
                <a:lnTo>
                  <a:pt x="0" y="0"/>
                </a:lnTo>
                <a:close/>
              </a:path>
            </a:pathLst>
          </a:custGeom>
          <a:solidFill>
            <a:srgbClr val="9CDB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8CDCDED-827B-4FAD-8E2C-5A2F6280AE9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390024" y="2813152"/>
            <a:ext cx="5411951" cy="1563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8377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Afsluiting alleen logo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>
            <a:extLst>
              <a:ext uri="{FF2B5EF4-FFF2-40B4-BE49-F238E27FC236}">
                <a16:creationId xmlns:a16="http://schemas.microsoft.com/office/drawing/2014/main" id="{EF5744E8-65D9-40C8-BDDC-15C0D9822CA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38" imgH="337" progId="TCLayout.ActiveDocument.1">
                  <p:embed/>
                </p:oleObj>
              </mc:Choice>
              <mc:Fallback>
                <p:oleObj name="think-cell Slide" r:id="rId4" imgW="338" imgH="337" progId="TCLayout.ActiveDocument.1">
                  <p:embed/>
                  <p:pic>
                    <p:nvPicPr>
                      <p:cNvPr id="11" name="Object 10" hidden="1">
                        <a:extLst>
                          <a:ext uri="{FF2B5EF4-FFF2-40B4-BE49-F238E27FC236}">
                            <a16:creationId xmlns:a16="http://schemas.microsoft.com/office/drawing/2014/main" id="{EF5744E8-65D9-40C8-BDDC-15C0D9822CA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hthoek 9" hidden="1">
            <a:extLst>
              <a:ext uri="{FF2B5EF4-FFF2-40B4-BE49-F238E27FC236}">
                <a16:creationId xmlns:a16="http://schemas.microsoft.com/office/drawing/2014/main" id="{25BD721D-5BD2-4967-A8BE-1AE136783F0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nl-NL" sz="4900" b="0" i="0" baseline="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2" name="Vrije vorm: vorm 11">
            <a:extLst>
              <a:ext uri="{FF2B5EF4-FFF2-40B4-BE49-F238E27FC236}">
                <a16:creationId xmlns:a16="http://schemas.microsoft.com/office/drawing/2014/main" id="{B5B16DA9-6223-448D-B147-99175A2C6C76}"/>
              </a:ext>
            </a:extLst>
          </p:cNvPr>
          <p:cNvSpPr/>
          <p:nvPr userDrawn="1"/>
        </p:nvSpPr>
        <p:spPr>
          <a:xfrm>
            <a:off x="0" y="-8884"/>
            <a:ext cx="869578" cy="6859029"/>
          </a:xfrm>
          <a:custGeom>
            <a:avLst/>
            <a:gdLst>
              <a:gd name="connsiteX0" fmla="*/ 0 w 869578"/>
              <a:gd name="connsiteY0" fmla="*/ 0 h 6859029"/>
              <a:gd name="connsiteX1" fmla="*/ 869578 w 869578"/>
              <a:gd name="connsiteY1" fmla="*/ 3429515 h 6859029"/>
              <a:gd name="connsiteX2" fmla="*/ 0 w 869578"/>
              <a:gd name="connsiteY2" fmla="*/ 6859029 h 6859029"/>
              <a:gd name="connsiteX3" fmla="*/ 0 w 869578"/>
              <a:gd name="connsiteY3" fmla="*/ 0 h 6859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9578" h="6859029">
                <a:moveTo>
                  <a:pt x="0" y="0"/>
                </a:moveTo>
                <a:lnTo>
                  <a:pt x="869578" y="3429515"/>
                </a:lnTo>
                <a:lnTo>
                  <a:pt x="0" y="685902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8CDCDED-827B-4FAD-8E2C-5A2F6280AE9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390024" y="2813152"/>
            <a:ext cx="5411951" cy="1563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606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>
            <a:extLst>
              <a:ext uri="{FF2B5EF4-FFF2-40B4-BE49-F238E27FC236}">
                <a16:creationId xmlns:a16="http://schemas.microsoft.com/office/drawing/2014/main" id="{EF5744E8-65D9-40C8-BDDC-15C0D9822CA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433243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38" imgH="337" progId="TCLayout.ActiveDocument.1">
                  <p:embed/>
                </p:oleObj>
              </mc:Choice>
              <mc:Fallback>
                <p:oleObj name="think-cell Slide" r:id="rId4" imgW="338" imgH="337" progId="TCLayout.ActiveDocument.1">
                  <p:embed/>
                  <p:pic>
                    <p:nvPicPr>
                      <p:cNvPr id="11" name="Object 10" hidden="1">
                        <a:extLst>
                          <a:ext uri="{FF2B5EF4-FFF2-40B4-BE49-F238E27FC236}">
                            <a16:creationId xmlns:a16="http://schemas.microsoft.com/office/drawing/2014/main" id="{EF5744E8-65D9-40C8-BDDC-15C0D9822CA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hthoek 9" hidden="1">
            <a:extLst>
              <a:ext uri="{FF2B5EF4-FFF2-40B4-BE49-F238E27FC236}">
                <a16:creationId xmlns:a16="http://schemas.microsoft.com/office/drawing/2014/main" id="{25BD721D-5BD2-4967-A8BE-1AE136783F0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nl-NL" sz="4900" b="0" i="0" baseline="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30845392-C3B3-4676-BDB3-20C0D19C5E06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035431" y="1739590"/>
            <a:ext cx="9156569" cy="3416872"/>
          </a:xfr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bIns="648000" anchor="ctr" anchorCtr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/>
            </a:lvl1pPr>
          </a:lstStyle>
          <a:p>
            <a:r>
              <a:rPr lang="nl-NL" dirty="0"/>
              <a:t>Klik op icoon om afbeelding in te voegen</a:t>
            </a:r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4411E6A2-CDF5-4922-B335-07A864E2AEF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5392" y="5997365"/>
            <a:ext cx="1993846" cy="576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8AEC249-5928-4F47-AB45-016C450395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82663" y="411966"/>
            <a:ext cx="6827837" cy="678647"/>
          </a:xfrm>
        </p:spPr>
        <p:txBody>
          <a:bodyPr wrap="square" anchor="t" anchorCtr="0"/>
          <a:lstStyle>
            <a:lvl1pPr algn="l">
              <a:lnSpc>
                <a:spcPct val="90000"/>
              </a:lnSpc>
              <a:spcBef>
                <a:spcPts val="0"/>
              </a:spcBef>
              <a:defRPr sz="4900"/>
            </a:lvl1pPr>
          </a:lstStyle>
          <a:p>
            <a:r>
              <a:rPr lang="nl-NL" dirty="0"/>
              <a:t>Titel deel 1 </a:t>
            </a:r>
            <a:r>
              <a:rPr lang="nl-NL" dirty="0" err="1"/>
              <a:t>linkslijnend</a:t>
            </a:r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26713D1-1FAA-48C3-B18A-5E2A1991C01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82663" y="5949950"/>
            <a:ext cx="3525581" cy="307777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Ruimte voor Naam, Plaats, Datum</a:t>
            </a:r>
          </a:p>
        </p:txBody>
      </p:sp>
      <p:sp>
        <p:nvSpPr>
          <p:cNvPr id="12" name="Vrije vorm: vorm 11">
            <a:extLst>
              <a:ext uri="{FF2B5EF4-FFF2-40B4-BE49-F238E27FC236}">
                <a16:creationId xmlns:a16="http://schemas.microsoft.com/office/drawing/2014/main" id="{86D6E910-A51B-42BD-84B5-4F71A0910BB9}"/>
              </a:ext>
            </a:extLst>
          </p:cNvPr>
          <p:cNvSpPr/>
          <p:nvPr userDrawn="1"/>
        </p:nvSpPr>
        <p:spPr>
          <a:xfrm>
            <a:off x="0" y="0"/>
            <a:ext cx="1114855" cy="6858000"/>
          </a:xfrm>
          <a:custGeom>
            <a:avLst/>
            <a:gdLst>
              <a:gd name="connsiteX0" fmla="*/ 0 w 1114855"/>
              <a:gd name="connsiteY0" fmla="*/ 0 h 6858000"/>
              <a:gd name="connsiteX1" fmla="*/ 243285 w 1114855"/>
              <a:gd name="connsiteY1" fmla="*/ 0 h 6858000"/>
              <a:gd name="connsiteX2" fmla="*/ 243285 w 1114855"/>
              <a:gd name="connsiteY2" fmla="*/ 6607 h 6858000"/>
              <a:gd name="connsiteX3" fmla="*/ 1114855 w 1114855"/>
              <a:gd name="connsiteY3" fmla="*/ 3432303 h 6858000"/>
              <a:gd name="connsiteX4" fmla="*/ 243285 w 1114855"/>
              <a:gd name="connsiteY4" fmla="*/ 6858000 h 6858000"/>
              <a:gd name="connsiteX5" fmla="*/ 243285 w 1114855"/>
              <a:gd name="connsiteY5" fmla="*/ 6851394 h 6858000"/>
              <a:gd name="connsiteX6" fmla="*/ 0 w 1114855"/>
              <a:gd name="connsiteY6" fmla="*/ 6851494 h 6858000"/>
              <a:gd name="connsiteX7" fmla="*/ 0 w 1114855"/>
              <a:gd name="connsiteY7" fmla="*/ 0 h 6858000"/>
              <a:gd name="connsiteX0" fmla="*/ 0 w 1114855"/>
              <a:gd name="connsiteY0" fmla="*/ 0 h 6851494"/>
              <a:gd name="connsiteX1" fmla="*/ 243285 w 1114855"/>
              <a:gd name="connsiteY1" fmla="*/ 0 h 6851494"/>
              <a:gd name="connsiteX2" fmla="*/ 243285 w 1114855"/>
              <a:gd name="connsiteY2" fmla="*/ 6607 h 6851494"/>
              <a:gd name="connsiteX3" fmla="*/ 1114855 w 1114855"/>
              <a:gd name="connsiteY3" fmla="*/ 3432303 h 6851494"/>
              <a:gd name="connsiteX4" fmla="*/ 243285 w 1114855"/>
              <a:gd name="connsiteY4" fmla="*/ 6851394 h 6851494"/>
              <a:gd name="connsiteX5" fmla="*/ 0 w 1114855"/>
              <a:gd name="connsiteY5" fmla="*/ 6851494 h 6851494"/>
              <a:gd name="connsiteX6" fmla="*/ 0 w 1114855"/>
              <a:gd name="connsiteY6" fmla="*/ 0 h 6851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14855" h="6851494">
                <a:moveTo>
                  <a:pt x="0" y="0"/>
                </a:moveTo>
                <a:lnTo>
                  <a:pt x="243285" y="0"/>
                </a:lnTo>
                <a:lnTo>
                  <a:pt x="243285" y="6607"/>
                </a:lnTo>
                <a:lnTo>
                  <a:pt x="1114855" y="3432303"/>
                </a:lnTo>
                <a:lnTo>
                  <a:pt x="243285" y="6851394"/>
                </a:lnTo>
                <a:lnTo>
                  <a:pt x="0" y="6851494"/>
                </a:lnTo>
                <a:lnTo>
                  <a:pt x="0" y="0"/>
                </a:lnTo>
                <a:close/>
              </a:path>
            </a:pathLst>
          </a:custGeom>
          <a:solidFill>
            <a:srgbClr val="CBA0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4" name="Tijdelijke aanduiding voor tekst 14">
            <a:extLst>
              <a:ext uri="{FF2B5EF4-FFF2-40B4-BE49-F238E27FC236}">
                <a16:creationId xmlns:a16="http://schemas.microsoft.com/office/drawing/2014/main" id="{EAE0E904-2F1E-4401-A09B-A61F10FFB8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82663" y="1128514"/>
            <a:ext cx="6827837" cy="839269"/>
          </a:xfrm>
        </p:spPr>
        <p:txBody>
          <a:bodyPr wrap="square">
            <a:sp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6000" cap="all" baseline="0">
                <a:latin typeface="+mj-lt"/>
              </a:defRPr>
            </a:lvl1pPr>
          </a:lstStyle>
          <a:p>
            <a:pPr lvl="0"/>
            <a:r>
              <a:rPr lang="nl-NL" dirty="0"/>
              <a:t>Titel deel 2</a:t>
            </a:r>
          </a:p>
        </p:txBody>
      </p:sp>
      <p:sp>
        <p:nvSpPr>
          <p:cNvPr id="13" name="Tijdelijke aanduiding voor afbeelding 16">
            <a:extLst>
              <a:ext uri="{FF2B5EF4-FFF2-40B4-BE49-F238E27FC236}">
                <a16:creationId xmlns:a16="http://schemas.microsoft.com/office/drawing/2014/main" id="{9987A6CA-AB66-4816-B930-D33E2C5AC14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486648" y="5997365"/>
            <a:ext cx="1994400" cy="576000"/>
          </a:xfrm>
          <a:noFill/>
        </p:spPr>
        <p:txBody>
          <a:bodyPr wrap="square" bIns="0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900"/>
            </a:lvl1pPr>
          </a:lstStyle>
          <a:p>
            <a:r>
              <a:rPr lang="nl-NL" dirty="0"/>
              <a:t>Eventueel programmalogo</a:t>
            </a:r>
          </a:p>
        </p:txBody>
      </p:sp>
    </p:spTree>
    <p:extLst>
      <p:ext uri="{BB962C8B-B14F-4D97-AF65-F5344CB8AC3E}">
        <p14:creationId xmlns:p14="http://schemas.microsoft.com/office/powerpoint/2010/main" val="40388629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sluiting alleen logo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>
            <a:extLst>
              <a:ext uri="{FF2B5EF4-FFF2-40B4-BE49-F238E27FC236}">
                <a16:creationId xmlns:a16="http://schemas.microsoft.com/office/drawing/2014/main" id="{EF5744E8-65D9-40C8-BDDC-15C0D9822CA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9720172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38" imgH="337" progId="TCLayout.ActiveDocument.1">
                  <p:embed/>
                </p:oleObj>
              </mc:Choice>
              <mc:Fallback>
                <p:oleObj name="think-cell Slide" r:id="rId4" imgW="338" imgH="337" progId="TCLayout.ActiveDocument.1">
                  <p:embed/>
                  <p:pic>
                    <p:nvPicPr>
                      <p:cNvPr id="11" name="Object 10" hidden="1">
                        <a:extLst>
                          <a:ext uri="{FF2B5EF4-FFF2-40B4-BE49-F238E27FC236}">
                            <a16:creationId xmlns:a16="http://schemas.microsoft.com/office/drawing/2014/main" id="{EF5744E8-65D9-40C8-BDDC-15C0D9822CA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hthoek 9" hidden="1">
            <a:extLst>
              <a:ext uri="{FF2B5EF4-FFF2-40B4-BE49-F238E27FC236}">
                <a16:creationId xmlns:a16="http://schemas.microsoft.com/office/drawing/2014/main" id="{25BD721D-5BD2-4967-A8BE-1AE136783F0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nl-NL" sz="4900" b="0" i="0" baseline="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2" name="Vrije vorm: vorm 11">
            <a:extLst>
              <a:ext uri="{FF2B5EF4-FFF2-40B4-BE49-F238E27FC236}">
                <a16:creationId xmlns:a16="http://schemas.microsoft.com/office/drawing/2014/main" id="{B5B16DA9-6223-448D-B147-99175A2C6C76}"/>
              </a:ext>
            </a:extLst>
          </p:cNvPr>
          <p:cNvSpPr/>
          <p:nvPr userDrawn="1"/>
        </p:nvSpPr>
        <p:spPr>
          <a:xfrm>
            <a:off x="0" y="-8884"/>
            <a:ext cx="869578" cy="6859029"/>
          </a:xfrm>
          <a:custGeom>
            <a:avLst/>
            <a:gdLst>
              <a:gd name="connsiteX0" fmla="*/ 0 w 869578"/>
              <a:gd name="connsiteY0" fmla="*/ 0 h 6859029"/>
              <a:gd name="connsiteX1" fmla="*/ 869578 w 869578"/>
              <a:gd name="connsiteY1" fmla="*/ 3429515 h 6859029"/>
              <a:gd name="connsiteX2" fmla="*/ 0 w 869578"/>
              <a:gd name="connsiteY2" fmla="*/ 6859029 h 6859029"/>
              <a:gd name="connsiteX3" fmla="*/ 0 w 869578"/>
              <a:gd name="connsiteY3" fmla="*/ 0 h 68590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9578" h="6859029">
                <a:moveTo>
                  <a:pt x="0" y="0"/>
                </a:moveTo>
                <a:lnTo>
                  <a:pt x="869578" y="3429515"/>
                </a:lnTo>
                <a:lnTo>
                  <a:pt x="0" y="6859029"/>
                </a:lnTo>
                <a:lnTo>
                  <a:pt x="0" y="0"/>
                </a:lnTo>
                <a:close/>
              </a:path>
            </a:pathLst>
          </a:custGeom>
          <a:solidFill>
            <a:srgbClr val="CBA0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8CDCDED-827B-4FAD-8E2C-5A2F6280AE9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3390024" y="2813152"/>
            <a:ext cx="5411951" cy="1563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81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3 Blauw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>
            <a:extLst>
              <a:ext uri="{FF2B5EF4-FFF2-40B4-BE49-F238E27FC236}">
                <a16:creationId xmlns:a16="http://schemas.microsoft.com/office/drawing/2014/main" id="{EF5744E8-65D9-40C8-BDDC-15C0D9822CA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190243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38" imgH="337" progId="TCLayout.ActiveDocument.1">
                  <p:embed/>
                </p:oleObj>
              </mc:Choice>
              <mc:Fallback>
                <p:oleObj name="think-cell Slide" r:id="rId4" imgW="338" imgH="337" progId="TCLayout.ActiveDocument.1">
                  <p:embed/>
                  <p:pic>
                    <p:nvPicPr>
                      <p:cNvPr id="11" name="Object 10" hidden="1">
                        <a:extLst>
                          <a:ext uri="{FF2B5EF4-FFF2-40B4-BE49-F238E27FC236}">
                            <a16:creationId xmlns:a16="http://schemas.microsoft.com/office/drawing/2014/main" id="{EF5744E8-65D9-40C8-BDDC-15C0D9822CA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hthoek 9" hidden="1">
            <a:extLst>
              <a:ext uri="{FF2B5EF4-FFF2-40B4-BE49-F238E27FC236}">
                <a16:creationId xmlns:a16="http://schemas.microsoft.com/office/drawing/2014/main" id="{25BD721D-5BD2-4967-A8BE-1AE136783F08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nl-NL" sz="4900" b="0" i="0" baseline="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pic>
        <p:nvPicPr>
          <p:cNvPr id="7" name="Picture 7">
            <a:extLst>
              <a:ext uri="{FF2B5EF4-FFF2-40B4-BE49-F238E27FC236}">
                <a16:creationId xmlns:a16="http://schemas.microsoft.com/office/drawing/2014/main" id="{4411E6A2-CDF5-4922-B335-07A864E2AEFE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5392" y="5997365"/>
            <a:ext cx="1993846" cy="576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8AEC249-5928-4F47-AB45-016C450395B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82663" y="411966"/>
            <a:ext cx="6827837" cy="678647"/>
          </a:xfrm>
        </p:spPr>
        <p:txBody>
          <a:bodyPr wrap="square" anchor="t" anchorCtr="0"/>
          <a:lstStyle>
            <a:lvl1pPr algn="l">
              <a:lnSpc>
                <a:spcPct val="90000"/>
              </a:lnSpc>
              <a:spcBef>
                <a:spcPts val="0"/>
              </a:spcBef>
              <a:defRPr sz="4900"/>
            </a:lvl1pPr>
          </a:lstStyle>
          <a:p>
            <a:r>
              <a:rPr lang="nl-NL" dirty="0"/>
              <a:t>Titel deel 1 </a:t>
            </a:r>
            <a:r>
              <a:rPr lang="nl-NL" dirty="0" err="1"/>
              <a:t>linkslijnend</a:t>
            </a:r>
            <a:endParaRPr lang="nl-NL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26713D1-1FAA-48C3-B18A-5E2A1991C01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82663" y="5949950"/>
            <a:ext cx="3525581" cy="307777"/>
          </a:xfrm>
        </p:spPr>
        <p:txBody>
          <a:bodyPr wrap="square">
            <a:spAutoFit/>
          </a:bodyPr>
          <a:lstStyle>
            <a:lvl1pPr marL="0" indent="0" algn="l">
              <a:lnSpc>
                <a:spcPct val="100000"/>
              </a:lnSpc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Ruimte voor Naam, Plaats, Datum</a:t>
            </a:r>
          </a:p>
        </p:txBody>
      </p:sp>
      <p:sp>
        <p:nvSpPr>
          <p:cNvPr id="13" name="Vrije vorm: vorm 12">
            <a:extLst>
              <a:ext uri="{FF2B5EF4-FFF2-40B4-BE49-F238E27FC236}">
                <a16:creationId xmlns:a16="http://schemas.microsoft.com/office/drawing/2014/main" id="{3D22C363-D26B-45E7-A765-0CE3336B3E57}"/>
              </a:ext>
            </a:extLst>
          </p:cNvPr>
          <p:cNvSpPr/>
          <p:nvPr userDrawn="1"/>
        </p:nvSpPr>
        <p:spPr>
          <a:xfrm>
            <a:off x="0" y="0"/>
            <a:ext cx="1114855" cy="6858000"/>
          </a:xfrm>
          <a:custGeom>
            <a:avLst/>
            <a:gdLst>
              <a:gd name="connsiteX0" fmla="*/ 0 w 1114855"/>
              <a:gd name="connsiteY0" fmla="*/ 0 h 6858000"/>
              <a:gd name="connsiteX1" fmla="*/ 243285 w 1114855"/>
              <a:gd name="connsiteY1" fmla="*/ 0 h 6858000"/>
              <a:gd name="connsiteX2" fmla="*/ 243285 w 1114855"/>
              <a:gd name="connsiteY2" fmla="*/ 6607 h 6858000"/>
              <a:gd name="connsiteX3" fmla="*/ 1114855 w 1114855"/>
              <a:gd name="connsiteY3" fmla="*/ 3432303 h 6858000"/>
              <a:gd name="connsiteX4" fmla="*/ 243285 w 1114855"/>
              <a:gd name="connsiteY4" fmla="*/ 6858000 h 6858000"/>
              <a:gd name="connsiteX5" fmla="*/ 243285 w 1114855"/>
              <a:gd name="connsiteY5" fmla="*/ 6851394 h 6858000"/>
              <a:gd name="connsiteX6" fmla="*/ 0 w 1114855"/>
              <a:gd name="connsiteY6" fmla="*/ 6851494 h 6858000"/>
              <a:gd name="connsiteX7" fmla="*/ 0 w 1114855"/>
              <a:gd name="connsiteY7" fmla="*/ 0 h 6858000"/>
              <a:gd name="connsiteX0" fmla="*/ 0 w 1114855"/>
              <a:gd name="connsiteY0" fmla="*/ 0 h 6851494"/>
              <a:gd name="connsiteX1" fmla="*/ 243285 w 1114855"/>
              <a:gd name="connsiteY1" fmla="*/ 0 h 6851494"/>
              <a:gd name="connsiteX2" fmla="*/ 243285 w 1114855"/>
              <a:gd name="connsiteY2" fmla="*/ 6607 h 6851494"/>
              <a:gd name="connsiteX3" fmla="*/ 1114855 w 1114855"/>
              <a:gd name="connsiteY3" fmla="*/ 3432303 h 6851494"/>
              <a:gd name="connsiteX4" fmla="*/ 243285 w 1114855"/>
              <a:gd name="connsiteY4" fmla="*/ 6851394 h 6851494"/>
              <a:gd name="connsiteX5" fmla="*/ 0 w 1114855"/>
              <a:gd name="connsiteY5" fmla="*/ 6851494 h 6851494"/>
              <a:gd name="connsiteX6" fmla="*/ 0 w 1114855"/>
              <a:gd name="connsiteY6" fmla="*/ 0 h 6851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14855" h="6851494">
                <a:moveTo>
                  <a:pt x="0" y="0"/>
                </a:moveTo>
                <a:lnTo>
                  <a:pt x="243285" y="0"/>
                </a:lnTo>
                <a:lnTo>
                  <a:pt x="243285" y="6607"/>
                </a:lnTo>
                <a:lnTo>
                  <a:pt x="1114855" y="3432303"/>
                </a:lnTo>
                <a:lnTo>
                  <a:pt x="243285" y="6851394"/>
                </a:lnTo>
                <a:lnTo>
                  <a:pt x="0" y="685149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sp>
        <p:nvSpPr>
          <p:cNvPr id="12" name="Tijdelijke aanduiding voor tekst 14">
            <a:extLst>
              <a:ext uri="{FF2B5EF4-FFF2-40B4-BE49-F238E27FC236}">
                <a16:creationId xmlns:a16="http://schemas.microsoft.com/office/drawing/2014/main" id="{C7FD398B-17A1-47CD-BBE6-C13D4E78404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82663" y="1119087"/>
            <a:ext cx="6827837" cy="839269"/>
          </a:xfrm>
        </p:spPr>
        <p:txBody>
          <a:bodyPr wrap="square">
            <a:sp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6000" cap="all" baseline="0">
                <a:latin typeface="+mj-lt"/>
              </a:defRPr>
            </a:lvl1pPr>
          </a:lstStyle>
          <a:p>
            <a:pPr lvl="0"/>
            <a:r>
              <a:rPr lang="nl-NL" dirty="0"/>
              <a:t>Titel deel 2</a:t>
            </a:r>
          </a:p>
        </p:txBody>
      </p:sp>
      <p:sp>
        <p:nvSpPr>
          <p:cNvPr id="9" name="Tijdelijke aanduiding voor afbeelding 16">
            <a:extLst>
              <a:ext uri="{FF2B5EF4-FFF2-40B4-BE49-F238E27FC236}">
                <a16:creationId xmlns:a16="http://schemas.microsoft.com/office/drawing/2014/main" id="{415A715F-C7F7-4B99-8B51-D64EEEF9911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486648" y="5997365"/>
            <a:ext cx="1994400" cy="576000"/>
          </a:xfrm>
          <a:noFill/>
        </p:spPr>
        <p:txBody>
          <a:bodyPr wrap="square" bIns="0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900"/>
            </a:lvl1pPr>
          </a:lstStyle>
          <a:p>
            <a:r>
              <a:rPr lang="nl-NL" dirty="0"/>
              <a:t>Eventueel programmalogo</a:t>
            </a:r>
          </a:p>
        </p:txBody>
      </p:sp>
    </p:spTree>
    <p:extLst>
      <p:ext uri="{BB962C8B-B14F-4D97-AF65-F5344CB8AC3E}">
        <p14:creationId xmlns:p14="http://schemas.microsoft.com/office/powerpoint/2010/main" val="692782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8B7702C9-AE11-490E-82A2-3ABBC386E971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5127498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38" imgH="337" progId="TCLayout.ActiveDocument.1">
                  <p:embed/>
                </p:oleObj>
              </mc:Choice>
              <mc:Fallback>
                <p:oleObj name="think-cell Slide" r:id="rId4" imgW="338" imgH="337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8B7702C9-AE11-490E-82A2-3ABBC386E9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hthoek 3" hidden="1">
            <a:extLst>
              <a:ext uri="{FF2B5EF4-FFF2-40B4-BE49-F238E27FC236}">
                <a16:creationId xmlns:a16="http://schemas.microsoft.com/office/drawing/2014/main" id="{FB132FB0-E92A-40F2-BF86-1B3B35A0084F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nl-NL" sz="4900" b="0" i="0" baseline="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2" name="Tijdelijke aanduiding voor tekst 11">
            <a:extLst>
              <a:ext uri="{FF2B5EF4-FFF2-40B4-BE49-F238E27FC236}">
                <a16:creationId xmlns:a16="http://schemas.microsoft.com/office/drawing/2014/main" id="{67312B0C-E62E-4AF7-A98D-8C5A81B4F9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>
            <a:lvl1pPr marL="631825" indent="-631825">
              <a:buSzPct val="90000"/>
              <a:buFont typeface="+mj-lt"/>
              <a:buAutoNum type="arabicPeriod"/>
              <a:defRPr>
                <a:latin typeface="+mj-lt"/>
              </a:defRPr>
            </a:lvl1pPr>
            <a:lvl2pPr marL="895350" indent="-266700">
              <a:defRPr sz="2800"/>
            </a:lvl2pPr>
            <a:lvl3pPr marL="1168400" indent="-268288">
              <a:defRPr sz="2800"/>
            </a:lvl3pPr>
            <a:lvl4pPr marL="1433513" indent="-277813">
              <a:defRPr sz="2800"/>
            </a:lvl4pPr>
            <a:lvl5pPr marL="1706563" indent="-268288">
              <a:defRPr sz="2800"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1580487-F90E-47D3-97CA-DB74F2019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Voettekst invullen via Invoegen - Koptekst en voettekst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A5EAF1B-6806-4BFC-A9A6-B83DAAFDA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1EF90-EEA4-4DC0-ADC4-2316CACBDB4E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5" name="Titel 1">
            <a:extLst>
              <a:ext uri="{FF2B5EF4-FFF2-40B4-BE49-F238E27FC236}">
                <a16:creationId xmlns:a16="http://schemas.microsoft.com/office/drawing/2014/main" id="{8377452A-A6A3-4F19-85B6-F0330ABCEFB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82663" y="411966"/>
            <a:ext cx="6827837" cy="678647"/>
          </a:xfrm>
        </p:spPr>
        <p:txBody>
          <a:bodyPr wrap="square" anchor="t" anchorCtr="0"/>
          <a:lstStyle>
            <a:lvl1pPr algn="l">
              <a:lnSpc>
                <a:spcPct val="90000"/>
              </a:lnSpc>
              <a:spcBef>
                <a:spcPts val="0"/>
              </a:spcBef>
              <a:defRPr sz="4900"/>
            </a:lvl1pPr>
          </a:lstStyle>
          <a:p>
            <a:r>
              <a:rPr lang="nl-NL" dirty="0"/>
              <a:t>Titel deel 1 </a:t>
            </a:r>
            <a:r>
              <a:rPr lang="nl-NL" dirty="0" err="1"/>
              <a:t>linkslijnend</a:t>
            </a:r>
            <a:endParaRPr lang="nl-NL" dirty="0"/>
          </a:p>
        </p:txBody>
      </p:sp>
      <p:sp>
        <p:nvSpPr>
          <p:cNvPr id="9" name="Tijdelijke aanduiding voor tekst 14">
            <a:extLst>
              <a:ext uri="{FF2B5EF4-FFF2-40B4-BE49-F238E27FC236}">
                <a16:creationId xmlns:a16="http://schemas.microsoft.com/office/drawing/2014/main" id="{1949E2D2-1586-4C5B-A311-57B8EEB4C80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82663" y="1119087"/>
            <a:ext cx="6827837" cy="839269"/>
          </a:xfrm>
        </p:spPr>
        <p:txBody>
          <a:bodyPr wrap="square">
            <a:spAutoFit/>
          </a:bodyPr>
          <a:lstStyle>
            <a:lvl1pPr marL="0" indent="0" algn="r">
              <a:lnSpc>
                <a:spcPct val="90000"/>
              </a:lnSpc>
              <a:spcBef>
                <a:spcPts val="0"/>
              </a:spcBef>
              <a:buNone/>
              <a:defRPr sz="6000" cap="all" baseline="0">
                <a:latin typeface="+mj-lt"/>
              </a:defRPr>
            </a:lvl1pPr>
          </a:lstStyle>
          <a:p>
            <a:pPr lvl="0"/>
            <a:r>
              <a:rPr lang="nl-NL" dirty="0"/>
              <a:t>Titel deel 2</a:t>
            </a:r>
          </a:p>
        </p:txBody>
      </p:sp>
      <p:sp>
        <p:nvSpPr>
          <p:cNvPr id="14" name="Tijdelijke aanduiding voor afbeelding 16">
            <a:extLst>
              <a:ext uri="{FF2B5EF4-FFF2-40B4-BE49-F238E27FC236}">
                <a16:creationId xmlns:a16="http://schemas.microsoft.com/office/drawing/2014/main" id="{E4275016-2E73-4329-9802-93443945009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60924" y="6178322"/>
            <a:ext cx="1141200" cy="456654"/>
          </a:xfrm>
          <a:solidFill>
            <a:schemeClr val="bg1"/>
          </a:solidFill>
        </p:spPr>
        <p:txBody>
          <a:bodyPr wrap="square" bIns="0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900"/>
            </a:lvl1pPr>
          </a:lstStyle>
          <a:p>
            <a:r>
              <a:rPr lang="nl-NL" dirty="0"/>
              <a:t>Eventueel programmalogo</a:t>
            </a:r>
          </a:p>
        </p:txBody>
      </p:sp>
    </p:spTree>
    <p:extLst>
      <p:ext uri="{BB962C8B-B14F-4D97-AF65-F5344CB8AC3E}">
        <p14:creationId xmlns:p14="http://schemas.microsoft.com/office/powerpoint/2010/main" val="1079476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oofdstuk Goud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>
            <a:extLst>
              <a:ext uri="{FF2B5EF4-FFF2-40B4-BE49-F238E27FC236}">
                <a16:creationId xmlns:a16="http://schemas.microsoft.com/office/drawing/2014/main" id="{F2DDAFA9-9C67-409F-8B03-25EFBB75859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0335953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38" imgH="337" progId="TCLayout.ActiveDocument.1">
                  <p:embed/>
                </p:oleObj>
              </mc:Choice>
              <mc:Fallback>
                <p:oleObj name="think-cell Slide" r:id="rId5" imgW="338" imgH="337" progId="TCLayout.ActiveDocument.1">
                  <p:embed/>
                  <p:pic>
                    <p:nvPicPr>
                      <p:cNvPr id="11" name="Object 10" hidden="1">
                        <a:extLst>
                          <a:ext uri="{FF2B5EF4-FFF2-40B4-BE49-F238E27FC236}">
                            <a16:creationId xmlns:a16="http://schemas.microsoft.com/office/drawing/2014/main" id="{F2DDAFA9-9C67-409F-8B03-25EFBB75859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hthoek 9" hidden="1">
            <a:extLst>
              <a:ext uri="{FF2B5EF4-FFF2-40B4-BE49-F238E27FC236}">
                <a16:creationId xmlns:a16="http://schemas.microsoft.com/office/drawing/2014/main" id="{AB38586A-E5E7-4D48-979C-16CAC40688D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nl-NL" sz="6000" b="0" i="0" baseline="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F9D0A6F-4923-40A0-9734-04172BFAFF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2662" y="2714739"/>
            <a:ext cx="7648381" cy="839269"/>
          </a:xfrm>
        </p:spPr>
        <p:txBody>
          <a:bodyPr anchor="t" anchorCtr="0"/>
          <a:lstStyle>
            <a:lvl1pPr>
              <a:defRPr sz="6000" cap="all" baseline="0">
                <a:latin typeface="+mj-lt"/>
              </a:defRPr>
            </a:lvl1pPr>
          </a:lstStyle>
          <a:p>
            <a:r>
              <a:rPr lang="nl-NL" dirty="0"/>
              <a:t>Hoofdstuk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167C603-75DA-4445-A170-5F1EFEC5D5C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82662" y="4723278"/>
            <a:ext cx="7648381" cy="415498"/>
          </a:xfrm>
        </p:spPr>
        <p:txBody>
          <a:bodyPr wrap="square">
            <a:spAutoFit/>
          </a:bodyPr>
          <a:lstStyle>
            <a:lvl1pPr marL="0" indent="0">
              <a:buNone/>
              <a:defRPr sz="27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Subtitel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A98CF33-D587-4029-99D6-82B3D0272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Voettekst invullen via Invoegen - Koptekst en voettekst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8D39C43-30E3-4840-8584-668100C86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1EF90-EEA4-4DC0-ADC4-2316CACBDB4E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CD23658A-EE22-4B85-BCB0-0F9187D18D9F}"/>
              </a:ext>
            </a:extLst>
          </p:cNvPr>
          <p:cNvSpPr/>
          <p:nvPr userDrawn="1"/>
        </p:nvSpPr>
        <p:spPr>
          <a:xfrm>
            <a:off x="9284141" y="0"/>
            <a:ext cx="2907861" cy="6858000"/>
          </a:xfrm>
          <a:custGeom>
            <a:avLst/>
            <a:gdLst>
              <a:gd name="connsiteX0" fmla="*/ 0 w 2907861"/>
              <a:gd name="connsiteY0" fmla="*/ 0 h 6858000"/>
              <a:gd name="connsiteX1" fmla="*/ 2907861 w 2907861"/>
              <a:gd name="connsiteY1" fmla="*/ 0 h 6858000"/>
              <a:gd name="connsiteX2" fmla="*/ 2907861 w 2907861"/>
              <a:gd name="connsiteY2" fmla="*/ 6858000 h 6858000"/>
              <a:gd name="connsiteX3" fmla="*/ 0 w 2907861"/>
              <a:gd name="connsiteY3" fmla="*/ 6858000 h 6858000"/>
              <a:gd name="connsiteX4" fmla="*/ 871570 w 2907861"/>
              <a:gd name="connsiteY4" fmla="*/ 3432303 h 6858000"/>
              <a:gd name="connsiteX5" fmla="*/ 0 w 2907861"/>
              <a:gd name="connsiteY5" fmla="*/ 6607 h 6858000"/>
              <a:gd name="connsiteX6" fmla="*/ 0 w 290786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07861" h="6858000">
                <a:moveTo>
                  <a:pt x="0" y="0"/>
                </a:moveTo>
                <a:lnTo>
                  <a:pt x="2907861" y="0"/>
                </a:lnTo>
                <a:lnTo>
                  <a:pt x="2907861" y="6858000"/>
                </a:lnTo>
                <a:lnTo>
                  <a:pt x="0" y="6858000"/>
                </a:lnTo>
                <a:lnTo>
                  <a:pt x="871570" y="3432303"/>
                </a:lnTo>
                <a:lnTo>
                  <a:pt x="0" y="6607"/>
                </a:lnTo>
                <a:lnTo>
                  <a:pt x="0" y="0"/>
                </a:lnTo>
                <a:close/>
              </a:path>
            </a:pathLst>
          </a:custGeom>
          <a:solidFill>
            <a:srgbClr val="CBA0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pic>
        <p:nvPicPr>
          <p:cNvPr id="8" name="Picture 10">
            <a:extLst>
              <a:ext uri="{FF2B5EF4-FFF2-40B4-BE49-F238E27FC236}">
                <a16:creationId xmlns:a16="http://schemas.microsoft.com/office/drawing/2014/main" id="{B5715D46-1ACB-4D6B-BFA3-32D8AE7E70B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39413" y="6242966"/>
            <a:ext cx="1139825" cy="329283"/>
          </a:xfrm>
          <a:prstGeom prst="rect">
            <a:avLst/>
          </a:prstGeom>
        </p:spPr>
      </p:pic>
      <p:sp>
        <p:nvSpPr>
          <p:cNvPr id="9" name="Tijdelijke aanduiding voor tekst 14">
            <a:extLst>
              <a:ext uri="{FF2B5EF4-FFF2-40B4-BE49-F238E27FC236}">
                <a16:creationId xmlns:a16="http://schemas.microsoft.com/office/drawing/2014/main" id="{C592670B-C5A2-49BD-986D-6E6476496F8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82661" y="2060575"/>
            <a:ext cx="7648381" cy="685380"/>
          </a:xfrm>
        </p:spPr>
        <p:txBody>
          <a:bodyPr wrap="square" anchor="b" anchorCtr="0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4900" cap="none" baseline="0">
                <a:latin typeface="+mn-lt"/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grpSp>
        <p:nvGrpSpPr>
          <p:cNvPr id="23" name="Groep 22">
            <a:extLst>
              <a:ext uri="{FF2B5EF4-FFF2-40B4-BE49-F238E27FC236}">
                <a16:creationId xmlns:a16="http://schemas.microsoft.com/office/drawing/2014/main" id="{B51771AE-EA9F-4EBE-B4F7-99F39CFFA8C4}"/>
              </a:ext>
            </a:extLst>
          </p:cNvPr>
          <p:cNvGrpSpPr/>
          <p:nvPr userDrawn="1"/>
        </p:nvGrpSpPr>
        <p:grpSpPr>
          <a:xfrm>
            <a:off x="-1720996" y="1653272"/>
            <a:ext cx="1591456" cy="3551456"/>
            <a:chOff x="-1720996" y="519113"/>
            <a:chExt cx="1591456" cy="3551456"/>
          </a:xfrm>
        </p:grpSpPr>
        <p:sp>
          <p:nvSpPr>
            <p:cNvPr id="16" name="Content Placeholder 6">
              <a:extLst>
                <a:ext uri="{FF2B5EF4-FFF2-40B4-BE49-F238E27FC236}">
                  <a16:creationId xmlns:a16="http://schemas.microsoft.com/office/drawing/2014/main" id="{DB9E7F44-52B5-4EE1-89D9-2B9507D8AC7C}"/>
                </a:ext>
              </a:extLst>
            </p:cNvPr>
            <p:cNvSpPr txBox="1">
              <a:spLocks/>
            </p:cNvSpPr>
            <p:nvPr userDrawn="1">
              <p:custDataLst>
                <p:tags r:id="rId3"/>
              </p:custDataLst>
            </p:nvPr>
          </p:nvSpPr>
          <p:spPr>
            <a:xfrm>
              <a:off x="-1720996" y="519113"/>
              <a:ext cx="1591456" cy="32739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defPPr>
                <a:defRPr lang="nl-NL"/>
              </a:defPPr>
              <a:lvl1pPr marL="0" lvl="0" indent="0" defTabSz="914400" eaLnBrk="1" latinLnBrk="0" hangingPunct="1">
                <a:lnSpc>
                  <a:spcPct val="120000"/>
                </a:lnSpc>
                <a:spcBef>
                  <a:spcPts val="0"/>
                </a:spcBef>
                <a:buSzPct val="80000"/>
                <a:buFontTx/>
                <a:buNone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1pPr>
              <a:lvl2pPr marL="447675" indent="-177800" defTabSz="91440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•"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2pPr>
              <a:lvl3pPr marL="628650" indent="-180975" defTabSz="91440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-"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3pPr>
              <a:lvl4pPr marL="806450" indent="-177800" defTabSz="91440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·"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4pPr>
              <a:lvl5pPr marL="2057400" indent="-228600" defTabSz="91440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»"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cs typeface="+mn-cs"/>
                </a:defRPr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cs typeface="+mn-cs"/>
                </a:defRPr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cs typeface="+mn-cs"/>
                </a:defRPr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cs typeface="+mn-cs"/>
                </a:defRPr>
              </a:lvl9pPr>
            </a:lstStyle>
            <a:p>
              <a:pPr lvl="0">
                <a:lnSpc>
                  <a:spcPct val="110000"/>
                </a:lnSpc>
              </a:pPr>
              <a:r>
                <a:rPr lang="nl-NL" sz="1000" b="1" noProof="0" dirty="0">
                  <a:solidFill>
                    <a:schemeClr val="tx1"/>
                  </a:solidFill>
                </a:rPr>
                <a:t>De achtergrondkleur van de dia aanpassen:</a:t>
              </a:r>
            </a:p>
          </p:txBody>
        </p:sp>
        <p:sp>
          <p:nvSpPr>
            <p:cNvPr id="17" name="Content Placeholder 4">
              <a:extLst>
                <a:ext uri="{FF2B5EF4-FFF2-40B4-BE49-F238E27FC236}">
                  <a16:creationId xmlns:a16="http://schemas.microsoft.com/office/drawing/2014/main" id="{332771B9-0BE0-4AF5-B468-12CD0893ACDB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-1720996" y="949393"/>
              <a:ext cx="1591456" cy="128035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269875" indent="-269875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SzPct val="80000"/>
                <a:buFontTx/>
                <a:buBlip>
                  <a:blip r:embed="rId8"/>
                </a:buBlip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447675" indent="-177800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•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628650" indent="-180975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-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806450" indent="-177800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·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»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buFontTx/>
                <a:buNone/>
              </a:pPr>
              <a:r>
                <a:rPr lang="nl-NL" sz="1000" noProof="0" dirty="0">
                  <a:solidFill>
                    <a:schemeClr val="tx1"/>
                  </a:solidFill>
                  <a:latin typeface="+mn-lt"/>
                </a:rPr>
                <a:t>Klik met de rechtermuisknop op de gekleurde achtergrond en kies voor </a:t>
              </a:r>
              <a:r>
                <a:rPr lang="nl-NL" sz="1000" b="0" noProof="0" dirty="0">
                  <a:solidFill>
                    <a:schemeClr val="tx1"/>
                  </a:solidFill>
                  <a:latin typeface="+mn-lt"/>
                </a:rPr>
                <a:t>Achtergrond opmaken.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0000"/>
                <a:buFontTx/>
                <a:buNone/>
                <a:tabLst/>
                <a:defRPr/>
              </a:pPr>
              <a:r>
                <a:rPr lang="nl-NL" sz="1000" noProof="0" dirty="0">
                  <a:solidFill>
                    <a:schemeClr val="tx1"/>
                  </a:solidFill>
                  <a:latin typeface="+mn-lt"/>
                </a:rPr>
                <a:t>Kies onder </a:t>
              </a:r>
              <a:r>
                <a:rPr lang="nl-NL" sz="1000" b="0" noProof="0" dirty="0">
                  <a:solidFill>
                    <a:schemeClr val="tx1"/>
                  </a:solidFill>
                  <a:latin typeface="+mn-lt"/>
                </a:rPr>
                <a:t>Kleur</a:t>
              </a:r>
              <a:r>
                <a:rPr lang="nl-NL" sz="1000" noProof="0" dirty="0">
                  <a:solidFill>
                    <a:schemeClr val="tx1"/>
                  </a:solidFill>
                  <a:latin typeface="+mn-lt"/>
                </a:rPr>
                <a:t> uit de Themakleuren een andere kleur.</a:t>
              </a:r>
              <a:endParaRPr lang="nl-NL" sz="1000" b="1" noProof="0" dirty="0">
                <a:solidFill>
                  <a:schemeClr val="tx1"/>
                </a:solidFill>
                <a:latin typeface="+mn-lt"/>
              </a:endParaRPr>
            </a:p>
          </p:txBody>
        </p:sp>
        <p:pic>
          <p:nvPicPr>
            <p:cNvPr id="19" name="Afbeelding 18">
              <a:extLst>
                <a:ext uri="{FF2B5EF4-FFF2-40B4-BE49-F238E27FC236}">
                  <a16:creationId xmlns:a16="http://schemas.microsoft.com/office/drawing/2014/main" id="{BE01B4A2-AE1F-440A-A395-6D9F1BB5FE6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1720996" y="2317751"/>
              <a:ext cx="1168545" cy="1752818"/>
            </a:xfrm>
            <a:prstGeom prst="rect">
              <a:avLst/>
            </a:prstGeom>
          </p:spPr>
        </p:pic>
        <p:cxnSp>
          <p:nvCxnSpPr>
            <p:cNvPr id="22" name="Rechte verbindingslijn 21">
              <a:extLst>
                <a:ext uri="{FF2B5EF4-FFF2-40B4-BE49-F238E27FC236}">
                  <a16:creationId xmlns:a16="http://schemas.microsoft.com/office/drawing/2014/main" id="{0A0F4C3B-9F21-4C0B-9C16-653E4A5F5B0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1720996" y="2269019"/>
              <a:ext cx="1591456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ijdelijke aanduiding voor afbeelding 16">
            <a:extLst>
              <a:ext uri="{FF2B5EF4-FFF2-40B4-BE49-F238E27FC236}">
                <a16:creationId xmlns:a16="http://schemas.microsoft.com/office/drawing/2014/main" id="{197869EB-348A-462C-8C86-C5F6A66BD4A8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060924" y="6178322"/>
            <a:ext cx="1141200" cy="456654"/>
          </a:xfrm>
          <a:noFill/>
        </p:spPr>
        <p:txBody>
          <a:bodyPr wrap="square" bIns="0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900"/>
            </a:lvl1pPr>
          </a:lstStyle>
          <a:p>
            <a:r>
              <a:rPr lang="nl-NL" dirty="0"/>
              <a:t>Eventueel programmalogo</a:t>
            </a:r>
          </a:p>
        </p:txBody>
      </p:sp>
    </p:spTree>
    <p:extLst>
      <p:ext uri="{BB962C8B-B14F-4D97-AF65-F5344CB8AC3E}">
        <p14:creationId xmlns:p14="http://schemas.microsoft.com/office/powerpoint/2010/main" val="311008510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oofdstuk Blauw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>
            <a:extLst>
              <a:ext uri="{FF2B5EF4-FFF2-40B4-BE49-F238E27FC236}">
                <a16:creationId xmlns:a16="http://schemas.microsoft.com/office/drawing/2014/main" id="{F2DDAFA9-9C67-409F-8B03-25EFBB75859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9559284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38" imgH="337" progId="TCLayout.ActiveDocument.1">
                  <p:embed/>
                </p:oleObj>
              </mc:Choice>
              <mc:Fallback>
                <p:oleObj name="think-cell Slide" r:id="rId5" imgW="338" imgH="337" progId="TCLayout.ActiveDocument.1">
                  <p:embed/>
                  <p:pic>
                    <p:nvPicPr>
                      <p:cNvPr id="11" name="Object 10" hidden="1">
                        <a:extLst>
                          <a:ext uri="{FF2B5EF4-FFF2-40B4-BE49-F238E27FC236}">
                            <a16:creationId xmlns:a16="http://schemas.microsoft.com/office/drawing/2014/main" id="{F2DDAFA9-9C67-409F-8B03-25EFBB75859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hthoek 9" hidden="1">
            <a:extLst>
              <a:ext uri="{FF2B5EF4-FFF2-40B4-BE49-F238E27FC236}">
                <a16:creationId xmlns:a16="http://schemas.microsoft.com/office/drawing/2014/main" id="{AB38586A-E5E7-4D48-979C-16CAC40688D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nl-NL" sz="6000" b="0" i="0" baseline="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F9D0A6F-4923-40A0-9734-04172BFAFF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2662" y="2714739"/>
            <a:ext cx="7648381" cy="839269"/>
          </a:xfrm>
        </p:spPr>
        <p:txBody>
          <a:bodyPr anchor="t" anchorCtr="0"/>
          <a:lstStyle>
            <a:lvl1pPr>
              <a:defRPr sz="6000" cap="all" baseline="0">
                <a:latin typeface="+mj-lt"/>
              </a:defRPr>
            </a:lvl1pPr>
          </a:lstStyle>
          <a:p>
            <a:r>
              <a:rPr lang="nl-NL" dirty="0"/>
              <a:t>Hoofdstuk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167C603-75DA-4445-A170-5F1EFEC5D5C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82662" y="4723278"/>
            <a:ext cx="7648381" cy="415498"/>
          </a:xfrm>
        </p:spPr>
        <p:txBody>
          <a:bodyPr wrap="square">
            <a:spAutoFit/>
          </a:bodyPr>
          <a:lstStyle>
            <a:lvl1pPr marL="0" indent="0">
              <a:buNone/>
              <a:defRPr sz="27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Subtitel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A98CF33-D587-4029-99D6-82B3D0272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Voettekst invullen via Invoegen - Koptekst en voettekst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8D39C43-30E3-4840-8584-668100C86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1EF90-EEA4-4DC0-ADC4-2316CACBDB4E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CD23658A-EE22-4B85-BCB0-0F9187D18D9F}"/>
              </a:ext>
            </a:extLst>
          </p:cNvPr>
          <p:cNvSpPr/>
          <p:nvPr userDrawn="1"/>
        </p:nvSpPr>
        <p:spPr>
          <a:xfrm>
            <a:off x="9284141" y="0"/>
            <a:ext cx="2907861" cy="6858000"/>
          </a:xfrm>
          <a:custGeom>
            <a:avLst/>
            <a:gdLst>
              <a:gd name="connsiteX0" fmla="*/ 0 w 2907861"/>
              <a:gd name="connsiteY0" fmla="*/ 0 h 6858000"/>
              <a:gd name="connsiteX1" fmla="*/ 2907861 w 2907861"/>
              <a:gd name="connsiteY1" fmla="*/ 0 h 6858000"/>
              <a:gd name="connsiteX2" fmla="*/ 2907861 w 2907861"/>
              <a:gd name="connsiteY2" fmla="*/ 6858000 h 6858000"/>
              <a:gd name="connsiteX3" fmla="*/ 0 w 2907861"/>
              <a:gd name="connsiteY3" fmla="*/ 6858000 h 6858000"/>
              <a:gd name="connsiteX4" fmla="*/ 871570 w 2907861"/>
              <a:gd name="connsiteY4" fmla="*/ 3432303 h 6858000"/>
              <a:gd name="connsiteX5" fmla="*/ 0 w 2907861"/>
              <a:gd name="connsiteY5" fmla="*/ 6607 h 6858000"/>
              <a:gd name="connsiteX6" fmla="*/ 0 w 290786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07861" h="6858000">
                <a:moveTo>
                  <a:pt x="0" y="0"/>
                </a:moveTo>
                <a:lnTo>
                  <a:pt x="2907861" y="0"/>
                </a:lnTo>
                <a:lnTo>
                  <a:pt x="2907861" y="6858000"/>
                </a:lnTo>
                <a:lnTo>
                  <a:pt x="0" y="6858000"/>
                </a:lnTo>
                <a:lnTo>
                  <a:pt x="871570" y="3432303"/>
                </a:lnTo>
                <a:lnTo>
                  <a:pt x="0" y="660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pic>
        <p:nvPicPr>
          <p:cNvPr id="8" name="Picture 10">
            <a:extLst>
              <a:ext uri="{FF2B5EF4-FFF2-40B4-BE49-F238E27FC236}">
                <a16:creationId xmlns:a16="http://schemas.microsoft.com/office/drawing/2014/main" id="{B5715D46-1ACB-4D6B-BFA3-32D8AE7E70B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39413" y="6242966"/>
            <a:ext cx="1139825" cy="329283"/>
          </a:xfrm>
          <a:prstGeom prst="rect">
            <a:avLst/>
          </a:prstGeom>
        </p:spPr>
      </p:pic>
      <p:sp>
        <p:nvSpPr>
          <p:cNvPr id="9" name="Tijdelijke aanduiding voor tekst 14">
            <a:extLst>
              <a:ext uri="{FF2B5EF4-FFF2-40B4-BE49-F238E27FC236}">
                <a16:creationId xmlns:a16="http://schemas.microsoft.com/office/drawing/2014/main" id="{C592670B-C5A2-49BD-986D-6E6476496F8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82661" y="2060575"/>
            <a:ext cx="7648381" cy="685380"/>
          </a:xfrm>
        </p:spPr>
        <p:txBody>
          <a:bodyPr wrap="square" anchor="b" anchorCtr="0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4900" cap="none" baseline="0">
                <a:latin typeface="+mn-lt"/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grpSp>
        <p:nvGrpSpPr>
          <p:cNvPr id="12" name="Groep 11">
            <a:extLst>
              <a:ext uri="{FF2B5EF4-FFF2-40B4-BE49-F238E27FC236}">
                <a16:creationId xmlns:a16="http://schemas.microsoft.com/office/drawing/2014/main" id="{C522188E-C23B-4E49-B726-ABC09C273939}"/>
              </a:ext>
            </a:extLst>
          </p:cNvPr>
          <p:cNvGrpSpPr/>
          <p:nvPr userDrawn="1"/>
        </p:nvGrpSpPr>
        <p:grpSpPr>
          <a:xfrm>
            <a:off x="-1720996" y="1653272"/>
            <a:ext cx="1591456" cy="3551456"/>
            <a:chOff x="-1720996" y="519113"/>
            <a:chExt cx="1591456" cy="3551456"/>
          </a:xfrm>
        </p:grpSpPr>
        <p:sp>
          <p:nvSpPr>
            <p:cNvPr id="13" name="Content Placeholder 6">
              <a:extLst>
                <a:ext uri="{FF2B5EF4-FFF2-40B4-BE49-F238E27FC236}">
                  <a16:creationId xmlns:a16="http://schemas.microsoft.com/office/drawing/2014/main" id="{1EE05753-8E78-481E-9D06-9A5D66EF3773}"/>
                </a:ext>
              </a:extLst>
            </p:cNvPr>
            <p:cNvSpPr txBox="1">
              <a:spLocks/>
            </p:cNvSpPr>
            <p:nvPr userDrawn="1">
              <p:custDataLst>
                <p:tags r:id="rId3"/>
              </p:custDataLst>
            </p:nvPr>
          </p:nvSpPr>
          <p:spPr>
            <a:xfrm>
              <a:off x="-1720996" y="519113"/>
              <a:ext cx="1591456" cy="32739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defPPr>
                <a:defRPr lang="nl-NL"/>
              </a:defPPr>
              <a:lvl1pPr marL="0" lvl="0" indent="0" defTabSz="914400" eaLnBrk="1" latinLnBrk="0" hangingPunct="1">
                <a:lnSpc>
                  <a:spcPct val="120000"/>
                </a:lnSpc>
                <a:spcBef>
                  <a:spcPts val="0"/>
                </a:spcBef>
                <a:buSzPct val="80000"/>
                <a:buFontTx/>
                <a:buNone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1pPr>
              <a:lvl2pPr marL="447675" indent="-177800" defTabSz="91440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•"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2pPr>
              <a:lvl3pPr marL="628650" indent="-180975" defTabSz="91440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-"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3pPr>
              <a:lvl4pPr marL="806450" indent="-177800" defTabSz="91440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·"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4pPr>
              <a:lvl5pPr marL="2057400" indent="-228600" defTabSz="91440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»"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cs typeface="+mn-cs"/>
                </a:defRPr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cs typeface="+mn-cs"/>
                </a:defRPr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cs typeface="+mn-cs"/>
                </a:defRPr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cs typeface="+mn-cs"/>
                </a:defRPr>
              </a:lvl9pPr>
            </a:lstStyle>
            <a:p>
              <a:pPr lvl="0">
                <a:lnSpc>
                  <a:spcPct val="110000"/>
                </a:lnSpc>
              </a:pPr>
              <a:r>
                <a:rPr lang="nl-NL" sz="1000" b="1" noProof="0" dirty="0">
                  <a:solidFill>
                    <a:schemeClr val="tx1"/>
                  </a:solidFill>
                </a:rPr>
                <a:t>De achtergrondkleur van de dia aanpassen:</a:t>
              </a:r>
            </a:p>
          </p:txBody>
        </p:sp>
        <p:sp>
          <p:nvSpPr>
            <p:cNvPr id="14" name="Content Placeholder 4">
              <a:extLst>
                <a:ext uri="{FF2B5EF4-FFF2-40B4-BE49-F238E27FC236}">
                  <a16:creationId xmlns:a16="http://schemas.microsoft.com/office/drawing/2014/main" id="{DEDE3A57-F2FC-4ACB-86AA-753B81A3FE75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-1720996" y="949393"/>
              <a:ext cx="1591456" cy="128035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269875" indent="-269875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SzPct val="80000"/>
                <a:buFontTx/>
                <a:buBlip>
                  <a:blip r:embed="rId8"/>
                </a:buBlip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447675" indent="-177800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•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628650" indent="-180975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-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806450" indent="-177800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·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»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buFontTx/>
                <a:buNone/>
              </a:pPr>
              <a:r>
                <a:rPr lang="nl-NL" sz="1000" noProof="0" dirty="0">
                  <a:solidFill>
                    <a:schemeClr val="tx1"/>
                  </a:solidFill>
                  <a:latin typeface="+mn-lt"/>
                </a:rPr>
                <a:t>Klik met de rechtermuisknop op de gekleurde achtergrond en kies voor </a:t>
              </a:r>
              <a:r>
                <a:rPr lang="nl-NL" sz="1000" b="0" noProof="0" dirty="0">
                  <a:solidFill>
                    <a:schemeClr val="tx1"/>
                  </a:solidFill>
                  <a:latin typeface="+mn-lt"/>
                </a:rPr>
                <a:t>Achtergrond opmaken.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0000"/>
                <a:buFontTx/>
                <a:buNone/>
                <a:tabLst/>
                <a:defRPr/>
              </a:pPr>
              <a:r>
                <a:rPr lang="nl-NL" sz="1000" noProof="0" dirty="0">
                  <a:solidFill>
                    <a:schemeClr val="tx1"/>
                  </a:solidFill>
                  <a:latin typeface="+mn-lt"/>
                </a:rPr>
                <a:t>Kies onder </a:t>
              </a:r>
              <a:r>
                <a:rPr lang="nl-NL" sz="1000" b="0" noProof="0" dirty="0">
                  <a:solidFill>
                    <a:schemeClr val="tx1"/>
                  </a:solidFill>
                  <a:latin typeface="+mn-lt"/>
                </a:rPr>
                <a:t>Kleur</a:t>
              </a:r>
              <a:r>
                <a:rPr lang="nl-NL" sz="1000" noProof="0" dirty="0">
                  <a:solidFill>
                    <a:schemeClr val="tx1"/>
                  </a:solidFill>
                  <a:latin typeface="+mn-lt"/>
                </a:rPr>
                <a:t> uit de Themakleuren een andere kleur.</a:t>
              </a:r>
              <a:endParaRPr lang="nl-NL" sz="1000" b="1" noProof="0" dirty="0">
                <a:solidFill>
                  <a:schemeClr val="tx1"/>
                </a:solidFill>
                <a:latin typeface="+mn-lt"/>
              </a:endParaRPr>
            </a:p>
          </p:txBody>
        </p:sp>
        <p:pic>
          <p:nvPicPr>
            <p:cNvPr id="15" name="Afbeelding 14">
              <a:extLst>
                <a:ext uri="{FF2B5EF4-FFF2-40B4-BE49-F238E27FC236}">
                  <a16:creationId xmlns:a16="http://schemas.microsoft.com/office/drawing/2014/main" id="{726DB542-30A2-40CF-BB21-7DD73FAD1DA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1720996" y="2317751"/>
              <a:ext cx="1168545" cy="1752818"/>
            </a:xfrm>
            <a:prstGeom prst="rect">
              <a:avLst/>
            </a:prstGeom>
          </p:spPr>
        </p:pic>
        <p:cxnSp>
          <p:nvCxnSpPr>
            <p:cNvPr id="16" name="Rechte verbindingslijn 15">
              <a:extLst>
                <a:ext uri="{FF2B5EF4-FFF2-40B4-BE49-F238E27FC236}">
                  <a16:creationId xmlns:a16="http://schemas.microsoft.com/office/drawing/2014/main" id="{E5A9D727-B47A-4AD4-AA21-96BB43133A42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1720996" y="2269019"/>
              <a:ext cx="1591456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F0A71867-1D18-4908-86D4-47BDF70D6F9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060924" y="6178322"/>
            <a:ext cx="1141200" cy="456654"/>
          </a:xfrm>
          <a:noFill/>
        </p:spPr>
        <p:txBody>
          <a:bodyPr wrap="square" bIns="0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900"/>
            </a:lvl1pPr>
          </a:lstStyle>
          <a:p>
            <a:r>
              <a:rPr lang="nl-NL" dirty="0"/>
              <a:t>Eventueel programmalogo</a:t>
            </a:r>
          </a:p>
        </p:txBody>
      </p:sp>
    </p:spTree>
    <p:extLst>
      <p:ext uri="{BB962C8B-B14F-4D97-AF65-F5344CB8AC3E}">
        <p14:creationId xmlns:p14="http://schemas.microsoft.com/office/powerpoint/2010/main" val="417729134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Hoofdstuk Rood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>
            <a:extLst>
              <a:ext uri="{FF2B5EF4-FFF2-40B4-BE49-F238E27FC236}">
                <a16:creationId xmlns:a16="http://schemas.microsoft.com/office/drawing/2014/main" id="{F2DDAFA9-9C67-409F-8B03-25EFBB75859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6303634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38" imgH="337" progId="TCLayout.ActiveDocument.1">
                  <p:embed/>
                </p:oleObj>
              </mc:Choice>
              <mc:Fallback>
                <p:oleObj name="think-cell Slide" r:id="rId5" imgW="338" imgH="337" progId="TCLayout.ActiveDocument.1">
                  <p:embed/>
                  <p:pic>
                    <p:nvPicPr>
                      <p:cNvPr id="11" name="Object 10" hidden="1">
                        <a:extLst>
                          <a:ext uri="{FF2B5EF4-FFF2-40B4-BE49-F238E27FC236}">
                            <a16:creationId xmlns:a16="http://schemas.microsoft.com/office/drawing/2014/main" id="{F2DDAFA9-9C67-409F-8B03-25EFBB75859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Rechthoek 9" hidden="1">
            <a:extLst>
              <a:ext uri="{FF2B5EF4-FFF2-40B4-BE49-F238E27FC236}">
                <a16:creationId xmlns:a16="http://schemas.microsoft.com/office/drawing/2014/main" id="{AB38586A-E5E7-4D48-979C-16CAC40688D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nl-NL" sz="6000" b="0" i="0" baseline="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F9D0A6F-4923-40A0-9734-04172BFAFF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2662" y="2714739"/>
            <a:ext cx="7648381" cy="839269"/>
          </a:xfrm>
        </p:spPr>
        <p:txBody>
          <a:bodyPr anchor="t" anchorCtr="0"/>
          <a:lstStyle>
            <a:lvl1pPr>
              <a:defRPr sz="6000" cap="all" baseline="0">
                <a:latin typeface="+mj-lt"/>
              </a:defRPr>
            </a:lvl1pPr>
          </a:lstStyle>
          <a:p>
            <a:r>
              <a:rPr lang="nl-NL" dirty="0"/>
              <a:t>Hoofdstuk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167C603-75DA-4445-A170-5F1EFEC5D5C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982662" y="4723278"/>
            <a:ext cx="7648381" cy="415498"/>
          </a:xfrm>
        </p:spPr>
        <p:txBody>
          <a:bodyPr wrap="square">
            <a:spAutoFit/>
          </a:bodyPr>
          <a:lstStyle>
            <a:lvl1pPr marL="0" indent="0">
              <a:buNone/>
              <a:defRPr sz="27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Subtitel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A98CF33-D587-4029-99D6-82B3D02727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Voettekst invullen via Invoegen - Koptekst en voettekst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8D39C43-30E3-4840-8584-668100C86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1EF90-EEA4-4DC0-ADC4-2316CACBDB4E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CD23658A-EE22-4B85-BCB0-0F9187D18D9F}"/>
              </a:ext>
            </a:extLst>
          </p:cNvPr>
          <p:cNvSpPr/>
          <p:nvPr userDrawn="1"/>
        </p:nvSpPr>
        <p:spPr>
          <a:xfrm>
            <a:off x="9284141" y="0"/>
            <a:ext cx="2907861" cy="6858000"/>
          </a:xfrm>
          <a:custGeom>
            <a:avLst/>
            <a:gdLst>
              <a:gd name="connsiteX0" fmla="*/ 0 w 2907861"/>
              <a:gd name="connsiteY0" fmla="*/ 0 h 6858000"/>
              <a:gd name="connsiteX1" fmla="*/ 2907861 w 2907861"/>
              <a:gd name="connsiteY1" fmla="*/ 0 h 6858000"/>
              <a:gd name="connsiteX2" fmla="*/ 2907861 w 2907861"/>
              <a:gd name="connsiteY2" fmla="*/ 6858000 h 6858000"/>
              <a:gd name="connsiteX3" fmla="*/ 0 w 2907861"/>
              <a:gd name="connsiteY3" fmla="*/ 6858000 h 6858000"/>
              <a:gd name="connsiteX4" fmla="*/ 871570 w 2907861"/>
              <a:gd name="connsiteY4" fmla="*/ 3432303 h 6858000"/>
              <a:gd name="connsiteX5" fmla="*/ 0 w 2907861"/>
              <a:gd name="connsiteY5" fmla="*/ 6607 h 6858000"/>
              <a:gd name="connsiteX6" fmla="*/ 0 w 290786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907861" h="6858000">
                <a:moveTo>
                  <a:pt x="0" y="0"/>
                </a:moveTo>
                <a:lnTo>
                  <a:pt x="2907861" y="0"/>
                </a:lnTo>
                <a:lnTo>
                  <a:pt x="2907861" y="6858000"/>
                </a:lnTo>
                <a:lnTo>
                  <a:pt x="0" y="6858000"/>
                </a:lnTo>
                <a:lnTo>
                  <a:pt x="871570" y="3432303"/>
                </a:lnTo>
                <a:lnTo>
                  <a:pt x="0" y="660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 dirty="0"/>
          </a:p>
        </p:txBody>
      </p:sp>
      <p:pic>
        <p:nvPicPr>
          <p:cNvPr id="8" name="Picture 10">
            <a:extLst>
              <a:ext uri="{FF2B5EF4-FFF2-40B4-BE49-F238E27FC236}">
                <a16:creationId xmlns:a16="http://schemas.microsoft.com/office/drawing/2014/main" id="{B5715D46-1ACB-4D6B-BFA3-32D8AE7E70BF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39413" y="6242966"/>
            <a:ext cx="1139825" cy="329283"/>
          </a:xfrm>
          <a:prstGeom prst="rect">
            <a:avLst/>
          </a:prstGeom>
        </p:spPr>
      </p:pic>
      <p:sp>
        <p:nvSpPr>
          <p:cNvPr id="9" name="Tijdelijke aanduiding voor tekst 14">
            <a:extLst>
              <a:ext uri="{FF2B5EF4-FFF2-40B4-BE49-F238E27FC236}">
                <a16:creationId xmlns:a16="http://schemas.microsoft.com/office/drawing/2014/main" id="{C592670B-C5A2-49BD-986D-6E6476496F8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82661" y="2060575"/>
            <a:ext cx="7648381" cy="685380"/>
          </a:xfrm>
        </p:spPr>
        <p:txBody>
          <a:bodyPr wrap="square" anchor="b" anchorCtr="0">
            <a:sp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 sz="4900" cap="none" baseline="0">
                <a:latin typeface="+mn-lt"/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grpSp>
        <p:nvGrpSpPr>
          <p:cNvPr id="12" name="Groep 11">
            <a:extLst>
              <a:ext uri="{FF2B5EF4-FFF2-40B4-BE49-F238E27FC236}">
                <a16:creationId xmlns:a16="http://schemas.microsoft.com/office/drawing/2014/main" id="{E7D79693-0C40-445E-8DA9-357EBBC99B88}"/>
              </a:ext>
            </a:extLst>
          </p:cNvPr>
          <p:cNvGrpSpPr/>
          <p:nvPr userDrawn="1"/>
        </p:nvGrpSpPr>
        <p:grpSpPr>
          <a:xfrm>
            <a:off x="-1720996" y="1653272"/>
            <a:ext cx="1591456" cy="3551456"/>
            <a:chOff x="-1720996" y="519113"/>
            <a:chExt cx="1591456" cy="3551456"/>
          </a:xfrm>
        </p:grpSpPr>
        <p:sp>
          <p:nvSpPr>
            <p:cNvPr id="13" name="Content Placeholder 6">
              <a:extLst>
                <a:ext uri="{FF2B5EF4-FFF2-40B4-BE49-F238E27FC236}">
                  <a16:creationId xmlns:a16="http://schemas.microsoft.com/office/drawing/2014/main" id="{EF2FD591-3C4E-4144-9513-898C7E1B33F7}"/>
                </a:ext>
              </a:extLst>
            </p:cNvPr>
            <p:cNvSpPr txBox="1">
              <a:spLocks/>
            </p:cNvSpPr>
            <p:nvPr userDrawn="1">
              <p:custDataLst>
                <p:tags r:id="rId3"/>
              </p:custDataLst>
            </p:nvPr>
          </p:nvSpPr>
          <p:spPr>
            <a:xfrm>
              <a:off x="-1720996" y="519113"/>
              <a:ext cx="1591456" cy="327397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defPPr>
                <a:defRPr lang="nl-NL"/>
              </a:defPPr>
              <a:lvl1pPr marL="0" lvl="0" indent="0" defTabSz="914400" eaLnBrk="1" latinLnBrk="0" hangingPunct="1">
                <a:lnSpc>
                  <a:spcPct val="120000"/>
                </a:lnSpc>
                <a:spcBef>
                  <a:spcPts val="0"/>
                </a:spcBef>
                <a:buSzPct val="80000"/>
                <a:buFontTx/>
                <a:buNone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1pPr>
              <a:lvl2pPr marL="447675" indent="-177800" defTabSz="91440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•"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2pPr>
              <a:lvl3pPr marL="628650" indent="-180975" defTabSz="91440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-"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3pPr>
              <a:lvl4pPr marL="806450" indent="-177800" defTabSz="91440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·"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4pPr>
              <a:lvl5pPr marL="2057400" indent="-228600" defTabSz="91440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»"/>
                <a:defRPr sz="1000">
                  <a:solidFill>
                    <a:schemeClr val="tx2"/>
                  </a:solidFill>
                  <a:latin typeface="+mn-lt"/>
                  <a:cs typeface="+mn-cs"/>
                </a:defRPr>
              </a:lvl5pPr>
              <a:lvl6pPr marL="25146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cs typeface="+mn-cs"/>
                </a:defRPr>
              </a:lvl6pPr>
              <a:lvl7pPr marL="29718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cs typeface="+mn-cs"/>
                </a:defRPr>
              </a:lvl7pPr>
              <a:lvl8pPr marL="34290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cs typeface="+mn-cs"/>
                </a:defRPr>
              </a:lvl8pPr>
              <a:lvl9pPr marL="3886200" indent="-228600">
                <a:spcBef>
                  <a:spcPct val="20000"/>
                </a:spcBef>
                <a:buFont typeface="Arial" pitchFamily="34" charset="0"/>
                <a:buChar char="•"/>
                <a:defRPr sz="2000">
                  <a:latin typeface="+mn-lt"/>
                  <a:cs typeface="+mn-cs"/>
                </a:defRPr>
              </a:lvl9pPr>
            </a:lstStyle>
            <a:p>
              <a:pPr lvl="0">
                <a:lnSpc>
                  <a:spcPct val="110000"/>
                </a:lnSpc>
              </a:pPr>
              <a:r>
                <a:rPr lang="nl-NL" sz="1000" b="1" noProof="0" dirty="0">
                  <a:solidFill>
                    <a:schemeClr val="tx1"/>
                  </a:solidFill>
                </a:rPr>
                <a:t>De achtergrondkleur van de dia aanpassen:</a:t>
              </a:r>
            </a:p>
          </p:txBody>
        </p:sp>
        <p:sp>
          <p:nvSpPr>
            <p:cNvPr id="14" name="Content Placeholder 4">
              <a:extLst>
                <a:ext uri="{FF2B5EF4-FFF2-40B4-BE49-F238E27FC236}">
                  <a16:creationId xmlns:a16="http://schemas.microsoft.com/office/drawing/2014/main" id="{1A2C0AE9-4007-4AE7-8717-CC8997C46B9C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-1720996" y="949393"/>
              <a:ext cx="1591456" cy="1280351"/>
            </a:xfrm>
            <a:prstGeom prst="rect">
              <a:avLst/>
            </a:prstGeom>
          </p:spPr>
          <p:txBody>
            <a:bodyPr wrap="square" lIns="0" tIns="0" rIns="0" bIns="0">
              <a:spAutoFit/>
            </a:bodyPr>
            <a:lstStyle>
              <a:lvl1pPr marL="269875" indent="-269875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SzPct val="80000"/>
                <a:buFontTx/>
                <a:buBlip>
                  <a:blip r:embed="rId8"/>
                </a:buBlip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447675" indent="-177800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•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628650" indent="-180975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-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806450" indent="-177800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Verdana" pitchFamily="34" charset="0"/>
                <a:buChar char="·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20000"/>
                </a:lnSpc>
                <a:spcBef>
                  <a:spcPts val="0"/>
                </a:spcBef>
                <a:buFont typeface="Arial" pitchFamily="34" charset="0"/>
                <a:buChar char="»"/>
                <a:defRPr sz="1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20000"/>
                </a:lnSpc>
                <a:buFontTx/>
                <a:buNone/>
              </a:pPr>
              <a:r>
                <a:rPr lang="nl-NL" sz="1000" noProof="0" dirty="0">
                  <a:solidFill>
                    <a:schemeClr val="tx1"/>
                  </a:solidFill>
                  <a:latin typeface="+mn-lt"/>
                </a:rPr>
                <a:t>Klik met de rechtermuisknop op de gekleurde achtergrond en kies voor </a:t>
              </a:r>
              <a:r>
                <a:rPr lang="nl-NL" sz="1000" b="0" noProof="0" dirty="0">
                  <a:solidFill>
                    <a:schemeClr val="tx1"/>
                  </a:solidFill>
                  <a:latin typeface="+mn-lt"/>
                </a:rPr>
                <a:t>Achtergrond opmaken.</a:t>
              </a:r>
            </a:p>
            <a:p>
              <a:pPr marL="0" marR="0" lvl="0" indent="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80000"/>
                <a:buFontTx/>
                <a:buNone/>
                <a:tabLst/>
                <a:defRPr/>
              </a:pPr>
              <a:r>
                <a:rPr lang="nl-NL" sz="1000" noProof="0" dirty="0">
                  <a:solidFill>
                    <a:schemeClr val="tx1"/>
                  </a:solidFill>
                  <a:latin typeface="+mn-lt"/>
                </a:rPr>
                <a:t>Kies onder </a:t>
              </a:r>
              <a:r>
                <a:rPr lang="nl-NL" sz="1000" b="0" noProof="0" dirty="0">
                  <a:solidFill>
                    <a:schemeClr val="tx1"/>
                  </a:solidFill>
                  <a:latin typeface="+mn-lt"/>
                </a:rPr>
                <a:t>Kleur</a:t>
              </a:r>
              <a:r>
                <a:rPr lang="nl-NL" sz="1000" noProof="0" dirty="0">
                  <a:solidFill>
                    <a:schemeClr val="tx1"/>
                  </a:solidFill>
                  <a:latin typeface="+mn-lt"/>
                </a:rPr>
                <a:t> uit de Themakleuren een andere kleur.</a:t>
              </a:r>
              <a:endParaRPr lang="nl-NL" sz="1000" b="1" noProof="0" dirty="0">
                <a:solidFill>
                  <a:schemeClr val="tx1"/>
                </a:solidFill>
                <a:latin typeface="+mn-lt"/>
              </a:endParaRPr>
            </a:p>
          </p:txBody>
        </p:sp>
        <p:pic>
          <p:nvPicPr>
            <p:cNvPr id="15" name="Afbeelding 14">
              <a:extLst>
                <a:ext uri="{FF2B5EF4-FFF2-40B4-BE49-F238E27FC236}">
                  <a16:creationId xmlns:a16="http://schemas.microsoft.com/office/drawing/2014/main" id="{844BF587-7245-4DD3-AE7C-ADFEFCD4BFF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-1720996" y="2317751"/>
              <a:ext cx="1168545" cy="1752818"/>
            </a:xfrm>
            <a:prstGeom prst="rect">
              <a:avLst/>
            </a:prstGeom>
          </p:spPr>
        </p:pic>
        <p:cxnSp>
          <p:nvCxnSpPr>
            <p:cNvPr id="16" name="Rechte verbindingslijn 15">
              <a:extLst>
                <a:ext uri="{FF2B5EF4-FFF2-40B4-BE49-F238E27FC236}">
                  <a16:creationId xmlns:a16="http://schemas.microsoft.com/office/drawing/2014/main" id="{0A76458F-EBBE-4077-85B9-3F6D9B76526D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-1720996" y="2269019"/>
              <a:ext cx="1591456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ijdelijke aanduiding voor afbeelding 16">
            <a:extLst>
              <a:ext uri="{FF2B5EF4-FFF2-40B4-BE49-F238E27FC236}">
                <a16:creationId xmlns:a16="http://schemas.microsoft.com/office/drawing/2014/main" id="{DB5AECAD-E802-4B4A-85E2-5F60A89E280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060924" y="6178322"/>
            <a:ext cx="1141200" cy="456654"/>
          </a:xfrm>
          <a:noFill/>
        </p:spPr>
        <p:txBody>
          <a:bodyPr wrap="square" bIns="0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900"/>
            </a:lvl1pPr>
          </a:lstStyle>
          <a:p>
            <a:r>
              <a:rPr lang="nl-NL" dirty="0"/>
              <a:t>Eventueel programmalogo</a:t>
            </a:r>
          </a:p>
        </p:txBody>
      </p:sp>
    </p:spTree>
    <p:extLst>
      <p:ext uri="{BB962C8B-B14F-4D97-AF65-F5344CB8AC3E}">
        <p14:creationId xmlns:p14="http://schemas.microsoft.com/office/powerpoint/2010/main" val="7390084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afbeeldin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51926A24-1AF9-4115-8A05-8F582842F81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7603802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38" imgH="337" progId="TCLayout.ActiveDocument.1">
                  <p:embed/>
                </p:oleObj>
              </mc:Choice>
              <mc:Fallback>
                <p:oleObj name="think-cell Slide" r:id="rId4" imgW="338" imgH="337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51926A24-1AF9-4115-8A05-8F582842F81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hthoek 7" hidden="1">
            <a:extLst>
              <a:ext uri="{FF2B5EF4-FFF2-40B4-BE49-F238E27FC236}">
                <a16:creationId xmlns:a16="http://schemas.microsoft.com/office/drawing/2014/main" id="{5AE742C6-4EAA-4586-A6B4-8682314DD16D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nl-NL" sz="4000" b="0" i="0" baseline="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751A05C-7832-4FD4-B351-073B56A71D3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82663" y="2060575"/>
            <a:ext cx="5760000" cy="3673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nl-NL" dirty="0"/>
              <a:t>Backspace om </a:t>
            </a:r>
            <a:r>
              <a:rPr lang="nl-NL" dirty="0" err="1"/>
              <a:t>bullet</a:t>
            </a:r>
            <a:r>
              <a:rPr lang="nl-NL" dirty="0"/>
              <a:t> weg te halen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1580487-F90E-47D3-97CA-DB74F2019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Voettekst invullen via Invoegen - Koptekst en voettekst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A5EAF1B-6806-4BFC-A9A6-B83DAAFDA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1EF90-EEA4-4DC0-ADC4-2316CACBDB4E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A33253EC-3BC6-4F9F-9950-D38EFCC7BD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82664" y="710813"/>
            <a:ext cx="5760000" cy="553998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Titel</a:t>
            </a:r>
          </a:p>
        </p:txBody>
      </p:sp>
      <p:sp>
        <p:nvSpPr>
          <p:cNvPr id="13" name="Tijdelijke aanduiding voor afbeelding 16">
            <a:extLst>
              <a:ext uri="{FF2B5EF4-FFF2-40B4-BE49-F238E27FC236}">
                <a16:creationId xmlns:a16="http://schemas.microsoft.com/office/drawing/2014/main" id="{F8697454-B9F8-4F8B-AA3D-9892C54FA1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096124" y="1133475"/>
            <a:ext cx="5095875" cy="4600575"/>
          </a:xfrm>
          <a:solidFill>
            <a:schemeClr val="accent1">
              <a:lumMod val="20000"/>
              <a:lumOff val="80000"/>
            </a:schemeClr>
          </a:solidFill>
        </p:spPr>
        <p:txBody>
          <a:bodyPr bIns="648000" anchor="ctr" anchorCtr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/>
            </a:lvl1pPr>
          </a:lstStyle>
          <a:p>
            <a:r>
              <a:rPr lang="nl-NL" dirty="0"/>
              <a:t>Klik op icoon om afbeelding in te voegen</a:t>
            </a:r>
          </a:p>
        </p:txBody>
      </p:sp>
      <p:sp>
        <p:nvSpPr>
          <p:cNvPr id="11" name="Tijdelijke aanduiding voor afbeelding 16">
            <a:extLst>
              <a:ext uri="{FF2B5EF4-FFF2-40B4-BE49-F238E27FC236}">
                <a16:creationId xmlns:a16="http://schemas.microsoft.com/office/drawing/2014/main" id="{78EF0444-A6DB-400A-B09D-0973BA247CFA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60924" y="6178322"/>
            <a:ext cx="1141200" cy="456654"/>
          </a:xfrm>
          <a:solidFill>
            <a:schemeClr val="bg1"/>
          </a:solidFill>
        </p:spPr>
        <p:txBody>
          <a:bodyPr wrap="square" bIns="0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900"/>
            </a:lvl1pPr>
          </a:lstStyle>
          <a:p>
            <a:r>
              <a:rPr lang="nl-NL" dirty="0"/>
              <a:t>Eventueel programmalogo</a:t>
            </a:r>
          </a:p>
        </p:txBody>
      </p:sp>
    </p:spTree>
    <p:extLst>
      <p:ext uri="{BB962C8B-B14F-4D97-AF65-F5344CB8AC3E}">
        <p14:creationId xmlns:p14="http://schemas.microsoft.com/office/powerpoint/2010/main" val="1488535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en afbeeldin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51926A24-1AF9-4115-8A05-8F582842F81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0077461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38" imgH="337" progId="TCLayout.ActiveDocument.1">
                  <p:embed/>
                </p:oleObj>
              </mc:Choice>
              <mc:Fallback>
                <p:oleObj name="think-cell Slide" r:id="rId4" imgW="338" imgH="337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51926A24-1AF9-4115-8A05-8F582842F81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hthoek 7" hidden="1">
            <a:extLst>
              <a:ext uri="{FF2B5EF4-FFF2-40B4-BE49-F238E27FC236}">
                <a16:creationId xmlns:a16="http://schemas.microsoft.com/office/drawing/2014/main" id="{5AE742C6-4EAA-4586-A6B4-8682314DD16D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nl-NL" sz="4000" b="0" i="0" baseline="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13" name="Tijdelijke aanduiding voor afbeelding 16">
            <a:extLst>
              <a:ext uri="{FF2B5EF4-FFF2-40B4-BE49-F238E27FC236}">
                <a16:creationId xmlns:a16="http://schemas.microsoft.com/office/drawing/2014/main" id="{F8697454-B9F8-4F8B-AA3D-9892C54FA15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054600" y="1710814"/>
            <a:ext cx="7137399" cy="3451122"/>
          </a:xfrm>
          <a:solidFill>
            <a:schemeClr val="accent1">
              <a:lumMod val="20000"/>
              <a:lumOff val="80000"/>
            </a:schemeClr>
          </a:solidFill>
        </p:spPr>
        <p:txBody>
          <a:bodyPr bIns="648000" anchor="ctr" anchorCtr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/>
            </a:lvl1pPr>
          </a:lstStyle>
          <a:p>
            <a:r>
              <a:rPr lang="nl-NL" dirty="0"/>
              <a:t>Klik op icoon om afbeelding in te voegen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751A05C-7832-4FD4-B351-073B56A71D3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82663" y="2060575"/>
            <a:ext cx="3530343" cy="3673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nl-NL" dirty="0"/>
              <a:t>Backspace om </a:t>
            </a:r>
            <a:r>
              <a:rPr lang="nl-NL" dirty="0" err="1"/>
              <a:t>bullet</a:t>
            </a:r>
            <a:r>
              <a:rPr lang="nl-NL" dirty="0"/>
              <a:t> weg te halen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1580487-F90E-47D3-97CA-DB74F2019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Voettekst invullen via Invoegen - Koptekst en voettekst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A5EAF1B-6806-4BFC-A9A6-B83DAAFDA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1EF90-EEA4-4DC0-ADC4-2316CACBDB4E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AA7E260-1607-4A45-B644-31108D08BB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Titel</a:t>
            </a:r>
          </a:p>
        </p:txBody>
      </p:sp>
      <p:sp>
        <p:nvSpPr>
          <p:cNvPr id="11" name="Tijdelijke aanduiding voor afbeelding 16">
            <a:extLst>
              <a:ext uri="{FF2B5EF4-FFF2-40B4-BE49-F238E27FC236}">
                <a16:creationId xmlns:a16="http://schemas.microsoft.com/office/drawing/2014/main" id="{12817FAF-C8BA-4C38-994B-F6309296BF2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60924" y="6178322"/>
            <a:ext cx="1141200" cy="456654"/>
          </a:xfrm>
          <a:solidFill>
            <a:schemeClr val="bg1"/>
          </a:solidFill>
        </p:spPr>
        <p:txBody>
          <a:bodyPr wrap="square" bIns="0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900"/>
            </a:lvl1pPr>
          </a:lstStyle>
          <a:p>
            <a:r>
              <a:rPr lang="nl-NL" dirty="0"/>
              <a:t>Eventueel programmalogo</a:t>
            </a:r>
          </a:p>
        </p:txBody>
      </p:sp>
    </p:spTree>
    <p:extLst>
      <p:ext uri="{BB962C8B-B14F-4D97-AF65-F5344CB8AC3E}">
        <p14:creationId xmlns:p14="http://schemas.microsoft.com/office/powerpoint/2010/main" val="215787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2.emf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Object 8" hidden="1">
            <a:extLst>
              <a:ext uri="{FF2B5EF4-FFF2-40B4-BE49-F238E27FC236}">
                <a16:creationId xmlns:a16="http://schemas.microsoft.com/office/drawing/2014/main" id="{E54890FE-7059-4BD6-8D99-2D2450188E1A}"/>
              </a:ext>
            </a:extLst>
          </p:cNvPr>
          <p:cNvGraphicFramePr>
            <a:graphicFrameLocks noChangeAspect="1"/>
          </p:cNvGraphicFramePr>
          <p:nvPr>
            <p:custDataLst>
              <p:tags r:id="rId22"/>
            </p:custDataLst>
            <p:extLst>
              <p:ext uri="{D42A27DB-BD31-4B8C-83A1-F6EECF244321}">
                <p14:modId xmlns:p14="http://schemas.microsoft.com/office/powerpoint/2010/main" val="22120201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4" imgW="338" imgH="337" progId="TCLayout.ActiveDocument.1">
                  <p:embed/>
                </p:oleObj>
              </mc:Choice>
              <mc:Fallback>
                <p:oleObj name="think-cell Slide" r:id="rId24" imgW="338" imgH="337" progId="TCLayout.ActiveDocument.1">
                  <p:embed/>
                  <p:pic>
                    <p:nvPicPr>
                      <p:cNvPr id="9" name="Object 8" hidden="1">
                        <a:extLst>
                          <a:ext uri="{FF2B5EF4-FFF2-40B4-BE49-F238E27FC236}">
                            <a16:creationId xmlns:a16="http://schemas.microsoft.com/office/drawing/2014/main" id="{E54890FE-7059-4BD6-8D99-2D2450188E1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hthoek 7" hidden="1">
            <a:extLst>
              <a:ext uri="{FF2B5EF4-FFF2-40B4-BE49-F238E27FC236}">
                <a16:creationId xmlns:a16="http://schemas.microsoft.com/office/drawing/2014/main" id="{44AE54F3-3C83-4C7B-BE91-21156EED3C8B}"/>
              </a:ext>
            </a:extLst>
          </p:cNvPr>
          <p:cNvSpPr/>
          <p:nvPr>
            <p:custDataLst>
              <p:tags r:id="rId2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 ea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nl-NL" sz="4000" b="0" i="0" baseline="0" dirty="0">
              <a:latin typeface="Calibri" panose="020F0502020204030204" pitchFamily="34" charset="0"/>
              <a:ea typeface="+mj-ea"/>
              <a:cs typeface="+mj-cs"/>
              <a:sym typeface="Calibri" panose="020F0502020204030204" pitchFamily="34" charset="0"/>
            </a:endParaRPr>
          </a:p>
        </p:txBody>
      </p: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E050413C-5E7C-4D9D-947D-2D488AF6F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64" y="710813"/>
            <a:ext cx="6372000" cy="553998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4E1C62A-1C71-4B20-AC3B-AAC50B2D03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82663" y="2060575"/>
            <a:ext cx="10226676" cy="367347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9467D10-E9D9-4150-B1AF-01FC99B5DA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82661" y="6328035"/>
            <a:ext cx="6840000" cy="261610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7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Voettekst invullen via Invoegen - Koptekst en voettekst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6A2EFF5-C24E-4BAB-B2DC-1029A5DDD4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43584" y="6328035"/>
            <a:ext cx="369204" cy="261610"/>
          </a:xfrm>
          <a:prstGeom prst="rect">
            <a:avLst/>
          </a:prstGeom>
        </p:spPr>
        <p:txBody>
          <a:bodyPr vert="horz" wrap="none" lIns="0" tIns="0" rIns="0" bIns="0" rtlCol="0" anchor="ctr">
            <a:spAutoFit/>
          </a:bodyPr>
          <a:lstStyle>
            <a:lvl1pPr algn="r">
              <a:defRPr sz="1700">
                <a:solidFill>
                  <a:schemeClr val="tx1"/>
                </a:solidFill>
              </a:defRPr>
            </a:lvl1pPr>
          </a:lstStyle>
          <a:p>
            <a:fld id="{3011EF90-EEA4-4DC0-ADC4-2316CACBDB4E}" type="slidenum">
              <a:rPr lang="nl-NL" smtClean="0"/>
              <a:pPr/>
              <a:t>‹nr.›</a:t>
            </a:fld>
            <a:endParaRPr lang="nl-NL"/>
          </a:p>
        </p:txBody>
      </p:sp>
      <p:sp>
        <p:nvSpPr>
          <p:cNvPr id="7" name="Vrije vorm: vorm 6">
            <a:extLst>
              <a:ext uri="{FF2B5EF4-FFF2-40B4-BE49-F238E27FC236}">
                <a16:creationId xmlns:a16="http://schemas.microsoft.com/office/drawing/2014/main" id="{50C226F1-AFF2-4BD5-970F-40888E7EB797}"/>
              </a:ext>
            </a:extLst>
          </p:cNvPr>
          <p:cNvSpPr/>
          <p:nvPr/>
        </p:nvSpPr>
        <p:spPr>
          <a:xfrm>
            <a:off x="1" y="1448095"/>
            <a:ext cx="504825" cy="3968419"/>
          </a:xfrm>
          <a:custGeom>
            <a:avLst/>
            <a:gdLst>
              <a:gd name="connsiteX0" fmla="*/ 0 w 504825"/>
              <a:gd name="connsiteY0" fmla="*/ 0 h 3968419"/>
              <a:gd name="connsiteX1" fmla="*/ 504825 w 504825"/>
              <a:gd name="connsiteY1" fmla="*/ 1984209 h 3968419"/>
              <a:gd name="connsiteX2" fmla="*/ 0 w 504825"/>
              <a:gd name="connsiteY2" fmla="*/ 3968419 h 3968419"/>
              <a:gd name="connsiteX3" fmla="*/ 0 w 504825"/>
              <a:gd name="connsiteY3" fmla="*/ 0 h 3968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4825" h="3968419">
                <a:moveTo>
                  <a:pt x="0" y="0"/>
                </a:moveTo>
                <a:lnTo>
                  <a:pt x="504825" y="1984209"/>
                </a:lnTo>
                <a:lnTo>
                  <a:pt x="0" y="3968419"/>
                </a:lnTo>
                <a:lnTo>
                  <a:pt x="0" y="0"/>
                </a:lnTo>
                <a:close/>
              </a:path>
            </a:pathLst>
          </a:custGeom>
          <a:solidFill>
            <a:srgbClr val="CBA0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3" name="Picture 10">
            <a:extLst>
              <a:ext uri="{FF2B5EF4-FFF2-40B4-BE49-F238E27FC236}">
                <a16:creationId xmlns:a16="http://schemas.microsoft.com/office/drawing/2014/main" id="{C272D701-C55F-4960-A352-89DE4C4467B7}"/>
              </a:ext>
            </a:extLst>
          </p:cNvPr>
          <p:cNvPicPr>
            <a:picLocks noChangeAspect="1"/>
          </p:cNvPicPr>
          <p:nvPr/>
        </p:nvPicPr>
        <p:blipFill>
          <a:blip r:embed="rId2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39413" y="6242966"/>
            <a:ext cx="1139825" cy="329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616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6" r:id="rId2"/>
    <p:sldLayoutId id="2147483657" r:id="rId3"/>
    <p:sldLayoutId id="2147483660" r:id="rId4"/>
    <p:sldLayoutId id="2147483651" r:id="rId5"/>
    <p:sldLayoutId id="2147483658" r:id="rId6"/>
    <p:sldLayoutId id="2147483659" r:id="rId7"/>
    <p:sldLayoutId id="2147483650" r:id="rId8"/>
    <p:sldLayoutId id="2147483662" r:id="rId9"/>
    <p:sldLayoutId id="2147483661" r:id="rId10"/>
    <p:sldLayoutId id="2147483663" r:id="rId11"/>
    <p:sldLayoutId id="2147483665" r:id="rId12"/>
    <p:sldLayoutId id="2147483664" r:id="rId13"/>
    <p:sldLayoutId id="2147483654" r:id="rId14"/>
    <p:sldLayoutId id="2147483666" r:id="rId15"/>
    <p:sldLayoutId id="2147483668" r:id="rId16"/>
    <p:sldLayoutId id="2147483669" r:id="rId17"/>
    <p:sldLayoutId id="2147483670" r:id="rId18"/>
    <p:sldLayoutId id="2147483671" r:id="rId19"/>
    <p:sldLayoutId id="2147483667" r:id="rId20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68288" indent="-268288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534988" indent="-2667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803275" indent="-268288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1081088" indent="-277813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4pPr>
      <a:lvl5pPr marL="1349375" indent="-268288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298" userDrawn="1">
          <p15:clr>
            <a:srgbClr val="F26B43"/>
          </p15:clr>
        </p15:guide>
        <p15:guide id="2" pos="619" userDrawn="1">
          <p15:clr>
            <a:srgbClr val="F26B43"/>
          </p15:clr>
        </p15:guide>
        <p15:guide id="3" pos="7061" userDrawn="1">
          <p15:clr>
            <a:srgbClr val="F26B43"/>
          </p15:clr>
        </p15:guide>
        <p15:guide id="4" orient="horz" pos="361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Tijdelijke aanduiding voor afbeelding 7" descr="Afbeelding met gebouw, buitenshuis, hemel, wolk&#10;&#10;Automatisch gegenereerde beschrijving">
            <a:extLst>
              <a:ext uri="{FF2B5EF4-FFF2-40B4-BE49-F238E27FC236}">
                <a16:creationId xmlns:a16="http://schemas.microsoft.com/office/drawing/2014/main" id="{08B1DA2B-F440-A144-2FA1-8FF3AAEAB93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54" b="22054"/>
          <a:stretch>
            <a:fillRect/>
          </a:stretch>
        </p:blipFill>
        <p:spPr>
          <a:xfrm>
            <a:off x="4059238" y="2255838"/>
            <a:ext cx="8005762" cy="3351212"/>
          </a:xfr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099A8E71-E65B-32C2-EDAF-A096B6889D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Online Library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8EC9A93-6B07-FA45-96D3-3668622DADE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sz="3200" dirty="0"/>
              <a:t>Petra Rijkelijkhuizen</a:t>
            </a:r>
          </a:p>
          <a:p>
            <a:r>
              <a:rPr lang="nl-NL" sz="3200" dirty="0"/>
              <a:t>April 2024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0E53C6D-E277-8343-ACFA-5AD6555225E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82663" y="1128514"/>
            <a:ext cx="7582839" cy="1088925"/>
          </a:xfrm>
        </p:spPr>
        <p:txBody>
          <a:bodyPr/>
          <a:lstStyle/>
          <a:p>
            <a:r>
              <a:rPr lang="nl-NL" dirty="0"/>
              <a:t>The </a:t>
            </a:r>
            <a:r>
              <a:rPr lang="nl-NL" dirty="0" err="1"/>
              <a:t>netherlands</a:t>
            </a:r>
            <a:r>
              <a:rPr lang="nl-NL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507868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tekst 7">
            <a:extLst>
              <a:ext uri="{FF2B5EF4-FFF2-40B4-BE49-F238E27FC236}">
                <a16:creationId xmlns:a16="http://schemas.microsoft.com/office/drawing/2014/main" id="{12EC650E-6218-81D7-DBE1-FB9974891A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2663" y="2060575"/>
            <a:ext cx="5760000" cy="367347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nl-NL" dirty="0"/>
              <a:t>2014 - 2024</a:t>
            </a:r>
            <a:endParaRPr lang="nl-NL"/>
          </a:p>
        </p:txBody>
      </p:sp>
      <p:sp>
        <p:nvSpPr>
          <p:cNvPr id="19" name="Footer Placeholder 2">
            <a:extLst>
              <a:ext uri="{FF2B5EF4-FFF2-40B4-BE49-F238E27FC236}">
                <a16:creationId xmlns:a16="http://schemas.microsoft.com/office/drawing/2014/main" id="{0BFE7DDE-28DB-D93A-0F2E-485C47701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82661" y="6328035"/>
            <a:ext cx="6840000" cy="26161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nl-NL"/>
              <a:t>Voettekst invullen via Invoegen - Koptekst en voettekst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6D773876-C1BF-5256-98FE-40DE56BCAB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64" y="710813"/>
            <a:ext cx="5760000" cy="553998"/>
          </a:xfrm>
        </p:spPr>
        <p:txBody>
          <a:bodyPr wrap="square" anchor="t">
            <a:normAutofit/>
          </a:bodyPr>
          <a:lstStyle/>
          <a:p>
            <a:r>
              <a:rPr lang="nl-NL" dirty="0"/>
              <a:t>10 </a:t>
            </a:r>
            <a:r>
              <a:rPr lang="nl-NL" dirty="0" err="1"/>
              <a:t>years</a:t>
            </a:r>
            <a:r>
              <a:rPr lang="nl-NL" dirty="0"/>
              <a:t> of e-</a:t>
            </a:r>
            <a:r>
              <a:rPr lang="nl-NL" dirty="0" err="1"/>
              <a:t>lending</a:t>
            </a:r>
            <a:endParaRPr lang="nl-NL" dirty="0"/>
          </a:p>
        </p:txBody>
      </p:sp>
      <p:pic>
        <p:nvPicPr>
          <p:cNvPr id="14" name="Tijdelijke aanduiding voor afbeelding 13" descr="Afbeelding met kleding, persoon, schoeisel, person&#10;&#10;Automatisch gegenereerde beschrijving">
            <a:extLst>
              <a:ext uri="{FF2B5EF4-FFF2-40B4-BE49-F238E27FC236}">
                <a16:creationId xmlns:a16="http://schemas.microsoft.com/office/drawing/2014/main" id="{E6FA63CB-E81B-9F6E-8A44-038E3DC1419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34" r="-3" b="-3"/>
          <a:stretch/>
        </p:blipFill>
        <p:spPr>
          <a:xfrm>
            <a:off x="7096124" y="1133475"/>
            <a:ext cx="5095875" cy="4600575"/>
          </a:xfrm>
          <a:noFill/>
        </p:spPr>
      </p:pic>
      <p:sp>
        <p:nvSpPr>
          <p:cNvPr id="21" name="Picture Placeholder 5">
            <a:extLst>
              <a:ext uri="{FF2B5EF4-FFF2-40B4-BE49-F238E27FC236}">
                <a16:creationId xmlns:a16="http://schemas.microsoft.com/office/drawing/2014/main" id="{893C9390-4AB0-0775-F59F-6957AFB50B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060924" y="6178322"/>
            <a:ext cx="1141200" cy="456654"/>
          </a:xfrm>
        </p:spPr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0826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FDAD430-5B03-47CD-BA0F-AF3C764780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wrap="square">
            <a:normAutofit/>
          </a:bodyPr>
          <a:lstStyle/>
          <a:p>
            <a:pPr>
              <a:spcAft>
                <a:spcPts val="600"/>
              </a:spcAft>
            </a:pPr>
            <a:r>
              <a:rPr lang="nl-NL" sz="2400" dirty="0"/>
              <a:t>42.250 e-book titels</a:t>
            </a:r>
          </a:p>
          <a:p>
            <a:pPr>
              <a:spcAft>
                <a:spcPts val="600"/>
              </a:spcAft>
            </a:pPr>
            <a:endParaRPr lang="nl-NL" sz="2400" dirty="0"/>
          </a:p>
          <a:p>
            <a:pPr>
              <a:spcAft>
                <a:spcPts val="600"/>
              </a:spcAft>
            </a:pPr>
            <a:r>
              <a:rPr lang="nl-NL" sz="2400" dirty="0"/>
              <a:t>13.400 </a:t>
            </a:r>
            <a:r>
              <a:rPr lang="nl-NL" sz="2400" dirty="0" err="1"/>
              <a:t>audiobook</a:t>
            </a:r>
            <a:r>
              <a:rPr lang="nl-NL" sz="2400" dirty="0"/>
              <a:t> </a:t>
            </a:r>
            <a:r>
              <a:rPr lang="nl-NL" sz="2400" dirty="0" err="1"/>
              <a:t>titles</a:t>
            </a:r>
            <a:endParaRPr lang="nl-NL" sz="2400" dirty="0"/>
          </a:p>
          <a:p>
            <a:pPr>
              <a:spcAft>
                <a:spcPts val="600"/>
              </a:spcAft>
            </a:pPr>
            <a:endParaRPr lang="nl-NL" sz="2400" dirty="0"/>
          </a:p>
          <a:p>
            <a:pPr>
              <a:spcAft>
                <a:spcPts val="600"/>
              </a:spcAft>
            </a:pPr>
            <a:r>
              <a:rPr lang="nl-NL" sz="2400" dirty="0"/>
              <a:t>26 magazines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9681B383-D1CB-4E01-BB3D-F9C1221D7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 anchor="t">
            <a:normAutofit/>
          </a:bodyPr>
          <a:lstStyle/>
          <a:p>
            <a:r>
              <a:rPr lang="nl-NL" dirty="0"/>
              <a:t>Collection 1/4/2024</a:t>
            </a:r>
          </a:p>
        </p:txBody>
      </p:sp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81A67E58-5E5E-4DC2-BAFC-4EED706211B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7" name="Tijdelijke aanduiding voor afbeelding 6" descr="Afbeelding met tekst, boek, Communicatieapparaat, Tablet&#10;&#10;Automatisch gegenereerde beschrijving">
            <a:extLst>
              <a:ext uri="{FF2B5EF4-FFF2-40B4-BE49-F238E27FC236}">
                <a16:creationId xmlns:a16="http://schemas.microsoft.com/office/drawing/2014/main" id="{91DEE978-0ED5-041E-AC44-0F16C483F91B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19" b="701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9797186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98E538BE-7D35-4B18-A436-8404519C16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2663" y="1679511"/>
            <a:ext cx="5760000" cy="4054540"/>
          </a:xfrm>
        </p:spPr>
        <p:txBody>
          <a:bodyPr>
            <a:normAutofit/>
          </a:bodyPr>
          <a:lstStyle/>
          <a:p>
            <a:pPr marL="267970" indent="-267970"/>
            <a:r>
              <a:rPr lang="nl-NL" sz="2800" dirty="0" err="1">
                <a:cs typeface="Arial"/>
              </a:rPr>
              <a:t>One</a:t>
            </a:r>
            <a:r>
              <a:rPr lang="nl-NL" sz="2800" dirty="0">
                <a:cs typeface="Arial"/>
              </a:rPr>
              <a:t> copy, multiple </a:t>
            </a:r>
            <a:r>
              <a:rPr lang="nl-NL" sz="2800" dirty="0" err="1">
                <a:cs typeface="Arial"/>
              </a:rPr>
              <a:t>use</a:t>
            </a:r>
            <a:endParaRPr lang="nl-NL" sz="2800" dirty="0">
              <a:cs typeface="Arial"/>
            </a:endParaRPr>
          </a:p>
          <a:p>
            <a:pPr marL="267970" indent="-267970"/>
            <a:endParaRPr lang="nl-NL" sz="2800" dirty="0">
              <a:cs typeface="Arial"/>
            </a:endParaRPr>
          </a:p>
          <a:p>
            <a:pPr marL="267970" indent="-267970"/>
            <a:r>
              <a:rPr lang="nl-NL" sz="2800" dirty="0" err="1">
                <a:cs typeface="Arial"/>
              </a:rPr>
              <a:t>Pay</a:t>
            </a:r>
            <a:r>
              <a:rPr lang="nl-NL" sz="2800" dirty="0">
                <a:cs typeface="Arial"/>
              </a:rPr>
              <a:t> per </a:t>
            </a:r>
            <a:r>
              <a:rPr lang="nl-NL" sz="2800" dirty="0" err="1">
                <a:cs typeface="Arial"/>
              </a:rPr>
              <a:t>use</a:t>
            </a:r>
            <a:endParaRPr lang="nl-NL" sz="2800" dirty="0">
              <a:cs typeface="Arial"/>
            </a:endParaRPr>
          </a:p>
          <a:p>
            <a:pPr marL="0" indent="0">
              <a:buNone/>
            </a:pPr>
            <a:endParaRPr lang="nl-NL" sz="2800" dirty="0">
              <a:cs typeface="Arial"/>
            </a:endParaRPr>
          </a:p>
          <a:p>
            <a:pPr marL="267970" indent="-267970"/>
            <a:r>
              <a:rPr lang="nl-NL" sz="2800" dirty="0">
                <a:cs typeface="Arial"/>
              </a:rPr>
              <a:t>No </a:t>
            </a:r>
            <a:r>
              <a:rPr lang="nl-NL" sz="2800" dirty="0" err="1">
                <a:cs typeface="Arial"/>
              </a:rPr>
              <a:t>limits</a:t>
            </a:r>
            <a:r>
              <a:rPr lang="nl-NL" sz="2800" dirty="0">
                <a:cs typeface="Arial"/>
              </a:rPr>
              <a:t> </a:t>
            </a:r>
            <a:r>
              <a:rPr lang="nl-NL" sz="2800" dirty="0" err="1">
                <a:cs typeface="Arial"/>
              </a:rPr>
              <a:t>to</a:t>
            </a:r>
            <a:r>
              <a:rPr lang="nl-NL" sz="2800" dirty="0">
                <a:cs typeface="Arial"/>
              </a:rPr>
              <a:t> </a:t>
            </a:r>
            <a:r>
              <a:rPr lang="nl-NL" sz="2800" dirty="0" err="1">
                <a:cs typeface="Arial"/>
              </a:rPr>
              <a:t>the</a:t>
            </a:r>
            <a:r>
              <a:rPr lang="nl-NL" sz="2800" dirty="0">
                <a:cs typeface="Arial"/>
              </a:rPr>
              <a:t> </a:t>
            </a:r>
            <a:r>
              <a:rPr lang="nl-NL" sz="2800" dirty="0" err="1">
                <a:cs typeface="Arial"/>
              </a:rPr>
              <a:t>number</a:t>
            </a:r>
            <a:r>
              <a:rPr lang="nl-NL" sz="2800" dirty="0">
                <a:cs typeface="Arial"/>
              </a:rPr>
              <a:t> of </a:t>
            </a:r>
            <a:r>
              <a:rPr lang="nl-NL" sz="2800" dirty="0" err="1">
                <a:cs typeface="Arial"/>
              </a:rPr>
              <a:t>loans</a:t>
            </a:r>
            <a:endParaRPr lang="nl-NL" sz="2800" dirty="0">
              <a:cs typeface="Arial"/>
            </a:endParaRPr>
          </a:p>
          <a:p>
            <a:pPr marL="267970" indent="-267970"/>
            <a:endParaRPr lang="nl-NL" sz="2800" dirty="0">
              <a:cs typeface="Arial"/>
            </a:endParaRPr>
          </a:p>
          <a:p>
            <a:pPr marL="267970" indent="-267970"/>
            <a:r>
              <a:rPr lang="nl-NL" sz="2800" dirty="0" err="1">
                <a:cs typeface="Arial"/>
              </a:rPr>
              <a:t>Audiobooks</a:t>
            </a:r>
            <a:r>
              <a:rPr lang="nl-NL" sz="2800" dirty="0">
                <a:cs typeface="Arial"/>
              </a:rPr>
              <a:t>, e-books </a:t>
            </a:r>
            <a:r>
              <a:rPr lang="nl-NL" sz="2800" dirty="0" err="1">
                <a:cs typeface="Arial"/>
              </a:rPr>
              <a:t>and</a:t>
            </a:r>
            <a:r>
              <a:rPr lang="nl-NL" sz="2800" dirty="0">
                <a:cs typeface="Arial"/>
              </a:rPr>
              <a:t> e-magazines in </a:t>
            </a:r>
            <a:r>
              <a:rPr lang="nl-NL" sz="2800" dirty="0" err="1">
                <a:cs typeface="Arial"/>
              </a:rPr>
              <a:t>one</a:t>
            </a:r>
            <a:r>
              <a:rPr lang="nl-NL" sz="2800" dirty="0">
                <a:cs typeface="Arial"/>
              </a:rPr>
              <a:t> app, Online Library</a:t>
            </a:r>
          </a:p>
          <a:p>
            <a:pPr marL="0" indent="0">
              <a:buNone/>
            </a:pPr>
            <a:endParaRPr lang="nl-NL" sz="2800" dirty="0">
              <a:cs typeface="Arial"/>
            </a:endParaRPr>
          </a:p>
          <a:p>
            <a:pPr marL="267970" indent="-267970"/>
            <a:endParaRPr lang="nl-NL" sz="2800" dirty="0">
              <a:cs typeface="Arial"/>
            </a:endParaRPr>
          </a:p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C281ED5C-DADD-4383-A328-5BB108A48D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Voettekst invullen via Invoegen - Koptekst en voettekst</a:t>
            </a:r>
            <a:endParaRPr lang="nl-NL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3DF3BEDC-0E36-4888-BB8D-A6E0B702A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The Dutch model</a:t>
            </a:r>
          </a:p>
        </p:txBody>
      </p:sp>
      <p:sp>
        <p:nvSpPr>
          <p:cNvPr id="6" name="Tijdelijke aanduiding voor afbeelding 5">
            <a:extLst>
              <a:ext uri="{FF2B5EF4-FFF2-40B4-BE49-F238E27FC236}">
                <a16:creationId xmlns:a16="http://schemas.microsoft.com/office/drawing/2014/main" id="{9A63C54A-9C20-4CDA-A7FB-02865AC19E0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2" name="Tijdelijke aanduiding voor afbeelding 11">
            <a:extLst>
              <a:ext uri="{FF2B5EF4-FFF2-40B4-BE49-F238E27FC236}">
                <a16:creationId xmlns:a16="http://schemas.microsoft.com/office/drawing/2014/main" id="{AB728643-84BD-40EC-94E5-018CB60F541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82" b="17082"/>
          <a:stretch>
            <a:fillRect/>
          </a:stretch>
        </p:blipFill>
        <p:spPr>
          <a:xfrm>
            <a:off x="7558088" y="268288"/>
            <a:ext cx="4633912" cy="5788025"/>
          </a:xfrm>
        </p:spPr>
      </p:pic>
    </p:spTree>
    <p:extLst>
      <p:ext uri="{BB962C8B-B14F-4D97-AF65-F5344CB8AC3E}">
        <p14:creationId xmlns:p14="http://schemas.microsoft.com/office/powerpoint/2010/main" val="3513289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22A7F068-8E2A-4A9E-836E-1C6FDBC602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nl-NL" dirty="0"/>
          </a:p>
          <a:p>
            <a:r>
              <a:rPr lang="nl-NL" sz="2800" dirty="0"/>
              <a:t>10 e-books, 10 </a:t>
            </a:r>
            <a:r>
              <a:rPr lang="nl-NL" sz="2800" dirty="0" err="1"/>
              <a:t>audiobooks</a:t>
            </a:r>
            <a:r>
              <a:rPr lang="nl-NL" sz="2800" dirty="0"/>
              <a:t> </a:t>
            </a:r>
            <a:r>
              <a:rPr lang="nl-NL" sz="2800" dirty="0" err="1"/>
              <a:t>and</a:t>
            </a:r>
            <a:r>
              <a:rPr lang="nl-NL" sz="2800" dirty="0"/>
              <a:t> 5 magazines per 3 weeks</a:t>
            </a:r>
          </a:p>
          <a:p>
            <a:endParaRPr lang="nl-NL" sz="2800" dirty="0"/>
          </a:p>
          <a:p>
            <a:r>
              <a:rPr lang="nl-NL" sz="2800" dirty="0" err="1"/>
              <a:t>Adults</a:t>
            </a:r>
            <a:r>
              <a:rPr lang="nl-NL" sz="2800" dirty="0"/>
              <a:t> have </a:t>
            </a:r>
            <a:r>
              <a:rPr lang="nl-NL" sz="2800" dirty="0" err="1"/>
              <a:t>to</a:t>
            </a:r>
            <a:r>
              <a:rPr lang="nl-NL" sz="2800" dirty="0"/>
              <a:t> </a:t>
            </a:r>
            <a:r>
              <a:rPr lang="nl-NL" sz="2800" dirty="0" err="1"/>
              <a:t>pay</a:t>
            </a:r>
            <a:r>
              <a:rPr lang="nl-NL" sz="2800" dirty="0"/>
              <a:t> at </a:t>
            </a:r>
            <a:r>
              <a:rPr lang="nl-NL" sz="2800" dirty="0" err="1"/>
              <a:t>least</a:t>
            </a:r>
            <a:r>
              <a:rPr lang="nl-NL" sz="2800" dirty="0"/>
              <a:t> € 42,- per </a:t>
            </a:r>
            <a:r>
              <a:rPr lang="nl-NL" sz="2800" dirty="0" err="1"/>
              <a:t>year</a:t>
            </a:r>
            <a:r>
              <a:rPr lang="nl-NL" sz="2800" dirty="0"/>
              <a:t> </a:t>
            </a:r>
            <a:r>
              <a:rPr lang="nl-NL" sz="2800" dirty="0" err="1"/>
              <a:t>to</a:t>
            </a:r>
            <a:r>
              <a:rPr lang="nl-NL" sz="2800" dirty="0"/>
              <a:t> get access </a:t>
            </a:r>
            <a:r>
              <a:rPr lang="nl-NL" sz="2800" dirty="0" err="1"/>
              <a:t>to</a:t>
            </a:r>
            <a:r>
              <a:rPr lang="nl-NL" sz="2800" dirty="0"/>
              <a:t> </a:t>
            </a:r>
            <a:r>
              <a:rPr lang="nl-NL" sz="2800" dirty="0" err="1"/>
              <a:t>the</a:t>
            </a:r>
            <a:r>
              <a:rPr lang="nl-NL" sz="2800" dirty="0"/>
              <a:t> online </a:t>
            </a:r>
            <a:r>
              <a:rPr lang="nl-NL" sz="2800" dirty="0" err="1"/>
              <a:t>library</a:t>
            </a:r>
            <a:endParaRPr lang="nl-NL" sz="2800" dirty="0"/>
          </a:p>
          <a:p>
            <a:endParaRPr lang="nl-NL" sz="2800" dirty="0"/>
          </a:p>
          <a:p>
            <a:r>
              <a:rPr lang="nl-NL" sz="2800" dirty="0" err="1"/>
              <a:t>Childeren</a:t>
            </a:r>
            <a:r>
              <a:rPr lang="nl-NL" sz="2800" dirty="0"/>
              <a:t> have free access </a:t>
            </a:r>
            <a:r>
              <a:rPr lang="nl-NL" sz="2800" dirty="0" err="1"/>
              <a:t>until</a:t>
            </a:r>
            <a:r>
              <a:rPr lang="nl-NL" sz="2800" dirty="0"/>
              <a:t> 18 </a:t>
            </a:r>
            <a:r>
              <a:rPr lang="nl-NL" sz="2800" dirty="0" err="1"/>
              <a:t>years</a:t>
            </a:r>
            <a:r>
              <a:rPr lang="nl-NL" sz="2800" dirty="0"/>
              <a:t>. The digital </a:t>
            </a:r>
            <a:r>
              <a:rPr lang="nl-NL" sz="2800" dirty="0" err="1"/>
              <a:t>collection</a:t>
            </a:r>
            <a:r>
              <a:rPr lang="nl-NL" sz="2800" dirty="0"/>
              <a:t> </a:t>
            </a:r>
            <a:r>
              <a:rPr lang="nl-NL" sz="2800" dirty="0" err="1"/>
              <a:t>for</a:t>
            </a:r>
            <a:r>
              <a:rPr lang="nl-NL" sz="2800" dirty="0"/>
              <a:t> </a:t>
            </a:r>
            <a:r>
              <a:rPr lang="nl-NL" sz="2800" dirty="0" err="1"/>
              <a:t>them</a:t>
            </a:r>
            <a:r>
              <a:rPr lang="nl-NL" sz="2800" dirty="0"/>
              <a:t> is </a:t>
            </a:r>
            <a:r>
              <a:rPr lang="nl-NL" sz="2800" dirty="0" err="1"/>
              <a:t>about</a:t>
            </a:r>
            <a:r>
              <a:rPr lang="nl-NL" sz="2800" dirty="0"/>
              <a:t> 9,000 </a:t>
            </a:r>
            <a:r>
              <a:rPr lang="nl-NL" sz="2800" dirty="0" err="1"/>
              <a:t>titles</a:t>
            </a:r>
            <a:endParaRPr lang="nl-NL" sz="2800" dirty="0"/>
          </a:p>
          <a:p>
            <a:endParaRPr lang="nl-NL" sz="2800" dirty="0"/>
          </a:p>
          <a:p>
            <a:endParaRPr lang="nl-NL" sz="2800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EC4431E7-8EDC-4244-BC96-FBFAD2C5C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Voettekst invullen via Invoegen - Koptekst en voettekst</a:t>
            </a:r>
            <a:endParaRPr lang="nl-NL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01030C89-4B0E-4F64-AE6C-047E036DA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For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patrons</a:t>
            </a:r>
            <a:endParaRPr lang="nl-NL" dirty="0"/>
          </a:p>
        </p:txBody>
      </p:sp>
      <p:sp>
        <p:nvSpPr>
          <p:cNvPr id="6" name="Tijdelijke aanduiding voor afbeelding 5">
            <a:extLst>
              <a:ext uri="{FF2B5EF4-FFF2-40B4-BE49-F238E27FC236}">
                <a16:creationId xmlns:a16="http://schemas.microsoft.com/office/drawing/2014/main" id="{D2E4E54F-67F6-4DBD-A973-0CBCE76AAD9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" name="Tijdelijke aanduiding voor afbeelding 9" descr="Afbeelding met kleding, Menselijk gezicht, boekenkast, boek&#10;&#10;Automatisch gegenereerde beschrijving">
            <a:extLst>
              <a:ext uri="{FF2B5EF4-FFF2-40B4-BE49-F238E27FC236}">
                <a16:creationId xmlns:a16="http://schemas.microsoft.com/office/drawing/2014/main" id="{A22793F7-642E-B609-7A2E-9CB1D887C2CE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8" r="3868"/>
          <a:stretch>
            <a:fillRect/>
          </a:stretch>
        </p:blipFill>
        <p:spPr>
          <a:xfrm>
            <a:off x="7096125" y="1809750"/>
            <a:ext cx="5095875" cy="3106738"/>
          </a:xfrm>
        </p:spPr>
      </p:pic>
    </p:spTree>
    <p:extLst>
      <p:ext uri="{BB962C8B-B14F-4D97-AF65-F5344CB8AC3E}">
        <p14:creationId xmlns:p14="http://schemas.microsoft.com/office/powerpoint/2010/main" val="1710517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jdelijke aanduiding voor inhoud 7">
            <a:extLst>
              <a:ext uri="{FF2B5EF4-FFF2-40B4-BE49-F238E27FC236}">
                <a16:creationId xmlns:a16="http://schemas.microsoft.com/office/drawing/2014/main" id="{CFC27AAF-3191-8BC1-8B43-354A58F81F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New magazines</a:t>
            </a:r>
          </a:p>
          <a:p>
            <a:r>
              <a:rPr lang="nl-NL" dirty="0"/>
              <a:t>News </a:t>
            </a:r>
            <a:r>
              <a:rPr lang="nl-NL" dirty="0" err="1"/>
              <a:t>articles</a:t>
            </a:r>
            <a:r>
              <a:rPr lang="nl-NL" dirty="0"/>
              <a:t> (The Correspondent)</a:t>
            </a:r>
          </a:p>
          <a:p>
            <a:r>
              <a:rPr lang="nl-NL" dirty="0"/>
              <a:t>Comics Plus</a:t>
            </a:r>
          </a:p>
          <a:p>
            <a:endParaRPr lang="nl-NL" dirty="0"/>
          </a:p>
          <a:p>
            <a:r>
              <a:rPr lang="nl-NL" dirty="0"/>
              <a:t>Digital </a:t>
            </a:r>
            <a:r>
              <a:rPr lang="nl-NL" dirty="0" err="1"/>
              <a:t>library</a:t>
            </a:r>
            <a:r>
              <a:rPr lang="nl-NL" dirty="0"/>
              <a:t> at school </a:t>
            </a:r>
          </a:p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3690D3E-F507-3DB6-9A4A-3DA4B5E69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Voettekst invullen via Invoegen - Koptekst en voettekst</a:t>
            </a:r>
            <a:endParaRPr lang="nl-NL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C7EC9AD5-9B9E-909C-75D4-CBEBA68E05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New </a:t>
            </a:r>
            <a:r>
              <a:rPr lang="nl-NL" dirty="0" err="1"/>
              <a:t>plans</a:t>
            </a:r>
            <a:r>
              <a:rPr lang="nl-NL" dirty="0"/>
              <a:t>: </a:t>
            </a:r>
          </a:p>
        </p:txBody>
      </p:sp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5ED7880D-DAC7-83AD-8F39-A85FDAA1A2D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26" name="Picture 2" descr="Comics Plus has one million checkouts in 2022 - Good e-Reader">
            <a:extLst>
              <a:ext uri="{FF2B5EF4-FFF2-40B4-BE49-F238E27FC236}">
                <a16:creationId xmlns:a16="http://schemas.microsoft.com/office/drawing/2014/main" id="{A1B08712-F82F-85D2-78AE-9082B05257F8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34" b="13734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12618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C2A5F788-9F4D-FA2B-741D-214EA2018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/>
              <a:t>Voettekst invullen via Invoegen - Koptekst en voettekst</a:t>
            </a:r>
            <a:endParaRPr lang="nl-NL" dirty="0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39BE5175-CE4D-4115-68FA-DB3AB485B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2664" y="710813"/>
            <a:ext cx="6372000" cy="1274195"/>
          </a:xfrm>
        </p:spPr>
        <p:txBody>
          <a:bodyPr/>
          <a:lstStyle/>
          <a:p>
            <a:r>
              <a:rPr lang="nl-NL" dirty="0" err="1"/>
              <a:t>Number</a:t>
            </a:r>
            <a:r>
              <a:rPr lang="nl-NL" dirty="0"/>
              <a:t> of </a:t>
            </a:r>
            <a:r>
              <a:rPr lang="nl-NL" dirty="0" err="1"/>
              <a:t>loans</a:t>
            </a:r>
            <a:r>
              <a:rPr lang="nl-NL" dirty="0"/>
              <a:t> e-books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audiobooks</a:t>
            </a:r>
            <a:br>
              <a:rPr lang="nl-NL" dirty="0"/>
            </a:br>
            <a:r>
              <a:rPr lang="nl-NL" sz="1200" dirty="0" err="1"/>
              <a:t>Millions</a:t>
            </a:r>
            <a:endParaRPr lang="nl-NL" dirty="0"/>
          </a:p>
        </p:txBody>
      </p:sp>
      <p:graphicFrame>
        <p:nvGraphicFramePr>
          <p:cNvPr id="12" name="Tijdelijke aanduiding voor inhoud 11">
            <a:extLst>
              <a:ext uri="{FF2B5EF4-FFF2-40B4-BE49-F238E27FC236}">
                <a16:creationId xmlns:a16="http://schemas.microsoft.com/office/drawing/2014/main" id="{8BA67AB7-8AA8-08CB-DDE9-78C0354D3453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465180870"/>
              </p:ext>
            </p:extLst>
          </p:nvPr>
        </p:nvGraphicFramePr>
        <p:xfrm>
          <a:off x="982663" y="2060575"/>
          <a:ext cx="10226675" cy="3673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ijdelijke aanduiding voor afbeelding 8">
            <a:extLst>
              <a:ext uri="{FF2B5EF4-FFF2-40B4-BE49-F238E27FC236}">
                <a16:creationId xmlns:a16="http://schemas.microsoft.com/office/drawing/2014/main" id="{1DB2D525-6D70-FDA7-3004-4645B30EADF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68464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28884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8MZKsr8R02vNdL0V4TCM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mO5Sm9RManOmQqNTOWi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CsfcJHwE06FTW2yYsKq_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mO5Sm9RManOmQqNTOWiA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CsfcJHwE06FTW2yYsKq_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mO5Sm9RManOmQqNTOWi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CsfcJHwE06FTW2yYsKq_Q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E9_Md4KS7Oa9dvfHyAl5g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E9_Md4KS7Oa9dvfHyAl5g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E9_Md4KS7Oa9dvfHyAl5g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E9_Md4KS7Oa9dvfHyAl5g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zq6htPyTY6.9pvww76ogg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9E9_Md4KS7Oa9dvfHyAl5g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8MZKsr8R02vNdL0V4TCMQ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mh.ZcuTQC29OzZS5XIaEw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tKSPlwWRpiaQfWejWYT7A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tKSPlwWRpiaQfWejWYT7A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tKSPlwWRpiaQfWejWYT7A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tKSPlwWRpiaQfWejWYT7A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tKSPlwWRpiaQfWejWYT7A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tKSPlwWRpiaQfWejWYT7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tKSPlwWRpiaQfWejWYT7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tKSPlwWRpiaQfWejWYT7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tKSPlwWRpiaQfWejWYT7A"/>
</p:tagLst>
</file>

<file path=ppt/theme/theme1.xml><?xml version="1.0" encoding="utf-8"?>
<a:theme xmlns:a="http://schemas.openxmlformats.org/drawingml/2006/main" name="KB_Powerpoint_DEF">
  <a:themeElements>
    <a:clrScheme name="KB Nationale Bibliotheek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CBA052"/>
      </a:accent1>
      <a:accent2>
        <a:srgbClr val="ECDCC8"/>
      </a:accent2>
      <a:accent3>
        <a:srgbClr val="9CDBD9"/>
      </a:accent3>
      <a:accent4>
        <a:srgbClr val="407EC9"/>
      </a:accent4>
      <a:accent5>
        <a:srgbClr val="EF6079"/>
      </a:accent5>
      <a:accent6>
        <a:srgbClr val="E3E8E3"/>
      </a:accent6>
      <a:hlink>
        <a:srgbClr val="000000"/>
      </a:hlink>
      <a:folHlink>
        <a:srgbClr val="000000"/>
      </a:folHlink>
    </a:clrScheme>
    <a:fontScheme name="KB Nationale Bibliotheek">
      <a:majorFont>
        <a:latin typeface="Garamond"/>
        <a:ea typeface=""/>
        <a:cs typeface=""/>
      </a:majorFont>
      <a:minorFont>
        <a:latin typeface="Calibri"/>
        <a:ea typeface=""/>
        <a:cs typeface=""/>
      </a:minorFont>
    </a:fontScheme>
    <a:fmtScheme name="Subtiel effen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0" tIns="72000" rIns="72000" bIns="72000" rtlCol="0" anchor="ctr"/>
      <a:lstStyle>
        <a:defPPr algn="ctr">
          <a:defRPr sz="2000"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e7" id="{39AAA381-255B-B647-970E-AD22D8CC8E8B}" vid="{97534D85-5F4B-9E46-84EB-6DE207779A8E}"/>
    </a:ext>
  </a:extLst>
</a:theme>
</file>

<file path=ppt/theme/theme2.xml><?xml version="1.0" encoding="utf-8"?>
<a:theme xmlns:a="http://schemas.openxmlformats.org/drawingml/2006/main" name="Kantoorthema">
  <a:themeElements>
    <a:clrScheme name="KB Nationale Bibliotheek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CBA052"/>
      </a:accent1>
      <a:accent2>
        <a:srgbClr val="ECDCC8"/>
      </a:accent2>
      <a:accent3>
        <a:srgbClr val="9CDBD9"/>
      </a:accent3>
      <a:accent4>
        <a:srgbClr val="407EC9"/>
      </a:accent4>
      <a:accent5>
        <a:srgbClr val="EF6079"/>
      </a:accent5>
      <a:accent6>
        <a:srgbClr val="E3E8E3"/>
      </a:accent6>
      <a:hlink>
        <a:srgbClr val="000000"/>
      </a:hlink>
      <a:folHlink>
        <a:srgbClr val="000000"/>
      </a:folHlink>
    </a:clrScheme>
    <a:fontScheme name="KB Nationale Bibliotheek">
      <a:majorFont>
        <a:latin typeface="Garamond"/>
        <a:ea typeface=""/>
        <a:cs typeface=""/>
      </a:majorFont>
      <a:minorFont>
        <a:latin typeface="Calibri"/>
        <a:ea typeface=""/>
        <a:cs typeface=""/>
      </a:minorFont>
    </a:fontScheme>
    <a:fmtScheme name="Subtiel effen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B Nationale Bibliotheek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CBA052"/>
      </a:accent1>
      <a:accent2>
        <a:srgbClr val="ECDCC8"/>
      </a:accent2>
      <a:accent3>
        <a:srgbClr val="9CDBD9"/>
      </a:accent3>
      <a:accent4>
        <a:srgbClr val="407EC9"/>
      </a:accent4>
      <a:accent5>
        <a:srgbClr val="EF6079"/>
      </a:accent5>
      <a:accent6>
        <a:srgbClr val="E3E8E3"/>
      </a:accent6>
      <a:hlink>
        <a:srgbClr val="000000"/>
      </a:hlink>
      <a:folHlink>
        <a:srgbClr val="000000"/>
      </a:folHlink>
    </a:clrScheme>
    <a:fontScheme name="KB Nationale Bibliotheek">
      <a:majorFont>
        <a:latin typeface="Garamond"/>
        <a:ea typeface=""/>
        <a:cs typeface=""/>
      </a:majorFont>
      <a:minorFont>
        <a:latin typeface="Calibri"/>
        <a:ea typeface=""/>
        <a:cs typeface=""/>
      </a:minorFont>
    </a:fontScheme>
    <a:fmtScheme name="Subtiel effen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E7A4FFEFAB43949BA05BBC2D2E3C939" ma:contentTypeVersion="9" ma:contentTypeDescription="Create a new document." ma:contentTypeScope="" ma:versionID="41daf350eec4b495fb61f08171e03cfc">
  <xsd:schema xmlns:xsd="http://www.w3.org/2001/XMLSchema" xmlns:xs="http://www.w3.org/2001/XMLSchema" xmlns:p="http://schemas.microsoft.com/office/2006/metadata/properties" xmlns:ns3="c8210509-a611-4a5b-9550-698b63efb7b0" xmlns:ns4="91658101-7241-4ea0-916c-234bfffb949a" targetNamespace="http://schemas.microsoft.com/office/2006/metadata/properties" ma:root="true" ma:fieldsID="152ed45c68b0bd0d34ea8c52a34f14f1" ns3:_="" ns4:_="">
    <xsd:import namespace="c8210509-a611-4a5b-9550-698b63efb7b0"/>
    <xsd:import namespace="91658101-7241-4ea0-916c-234bfffb949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8210509-a611-4a5b-9550-698b63efb7b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658101-7241-4ea0-916c-234bfffb949a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3EBB5FB-DFCE-4DEF-9949-F8CC8617823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8210509-a611-4a5b-9550-698b63efb7b0"/>
    <ds:schemaRef ds:uri="91658101-7241-4ea0-916c-234bfffb949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4B13D9D-915C-4971-A921-D819E103E2F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0CD6D68-2C48-4681-A526-94D549759EA1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KB_Powerpoint_DEF</Template>
  <TotalTime>6691</TotalTime>
  <Words>168</Words>
  <Application>Microsoft Office PowerPoint</Application>
  <PresentationFormat>Breedbeeld</PresentationFormat>
  <Paragraphs>40</Paragraphs>
  <Slides>8</Slides>
  <Notes>0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8</vt:i4>
      </vt:variant>
    </vt:vector>
  </HeadingPairs>
  <TitlesOfParts>
    <vt:vector size="12" baseType="lpstr">
      <vt:lpstr>Arial</vt:lpstr>
      <vt:lpstr>Calibri</vt:lpstr>
      <vt:lpstr>KB_Powerpoint_DEF</vt:lpstr>
      <vt:lpstr>think-cell Slide</vt:lpstr>
      <vt:lpstr>Online Library</vt:lpstr>
      <vt:lpstr>10 years of e-lending</vt:lpstr>
      <vt:lpstr>Collection 1/4/2024</vt:lpstr>
      <vt:lpstr>The Dutch model</vt:lpstr>
      <vt:lpstr>For the patrons</vt:lpstr>
      <vt:lpstr>New plans: </vt:lpstr>
      <vt:lpstr>Number of loans e-books and audiobooks Millions</vt:lpstr>
      <vt:lpstr>PowerPoint-presentatie</vt:lpstr>
    </vt:vector>
  </TitlesOfParts>
  <Company>Koninklijke Bibliotheek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Jeugd en jongeren</dc:title>
  <dc:creator>Lieke Hoefs</dc:creator>
  <cp:lastModifiedBy>Petra Rijkelijkhuizen</cp:lastModifiedBy>
  <cp:revision>195</cp:revision>
  <dcterms:created xsi:type="dcterms:W3CDTF">2019-05-09T07:39:49Z</dcterms:created>
  <dcterms:modified xsi:type="dcterms:W3CDTF">2024-04-05T13:04:35Z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0x010100BE7A4FFEFAB43949BA05BBC2D2E3C939</vt:lpwstr>
  </property>
</Properties>
</file>