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14" r:id="rId5"/>
    <p:sldMasterId id="2147483706" r:id="rId6"/>
    <p:sldMasterId id="2147483698" r:id="rId7"/>
    <p:sldMasterId id="2147483683" r:id="rId8"/>
    <p:sldMasterId id="2147483722" r:id="rId9"/>
    <p:sldMasterId id="2147483726" r:id="rId10"/>
    <p:sldMasterId id="2147483730" r:id="rId11"/>
    <p:sldMasterId id="2147483685" r:id="rId12"/>
    <p:sldMasterId id="2147483687" r:id="rId13"/>
  </p:sldMasterIdLst>
  <p:notesMasterIdLst>
    <p:notesMasterId r:id="rId28"/>
  </p:notesMasterIdLst>
  <p:handoutMasterIdLst>
    <p:handoutMasterId r:id="rId29"/>
  </p:handoutMasterIdLst>
  <p:sldIdLst>
    <p:sldId id="301" r:id="rId14"/>
    <p:sldId id="306" r:id="rId15"/>
    <p:sldId id="307" r:id="rId16"/>
    <p:sldId id="308" r:id="rId17"/>
    <p:sldId id="309" r:id="rId18"/>
    <p:sldId id="327" r:id="rId19"/>
    <p:sldId id="311" r:id="rId20"/>
    <p:sldId id="325" r:id="rId21"/>
    <p:sldId id="318" r:id="rId22"/>
    <p:sldId id="328" r:id="rId23"/>
    <p:sldId id="313" r:id="rId24"/>
    <p:sldId id="330" r:id="rId25"/>
    <p:sldId id="324" r:id="rId26"/>
    <p:sldId id="334" r:id="rId2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4248B9-CE7F-A143-BD0F-E8A8A951B1AA}">
          <p14:sldIdLst>
            <p14:sldId id="301"/>
            <p14:sldId id="306"/>
            <p14:sldId id="307"/>
            <p14:sldId id="308"/>
            <p14:sldId id="309"/>
            <p14:sldId id="327"/>
            <p14:sldId id="311"/>
            <p14:sldId id="325"/>
            <p14:sldId id="318"/>
            <p14:sldId id="328"/>
            <p14:sldId id="313"/>
            <p14:sldId id="330"/>
            <p14:sldId id="324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8AF"/>
    <a:srgbClr val="000000"/>
    <a:srgbClr val="D33089"/>
    <a:srgbClr val="0D0D0D"/>
    <a:srgbClr val="7F7F7F"/>
    <a:srgbClr val="00A3AD"/>
    <a:srgbClr val="824091"/>
    <a:srgbClr val="FF1EC8"/>
    <a:srgbClr val="00224F"/>
    <a:srgbClr val="00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797E8-6C24-484E-8282-B9095FE5CD86}" v="8" dt="2024-04-06T14:03:5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7" autoAdjust="0"/>
    <p:restoredTop sz="86385"/>
  </p:normalViewPr>
  <p:slideViewPr>
    <p:cSldViewPr>
      <p:cViewPr>
        <p:scale>
          <a:sx n="76" d="100"/>
          <a:sy n="76" d="100"/>
        </p:scale>
        <p:origin x="130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272" d="100"/>
          <a:sy n="272" d="100"/>
        </p:scale>
        <p:origin x="83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mikoski, Anna M" userId="cd0a9d2c-96a9-4d2f-9aee-114e42715a3d" providerId="ADAL" clId="{A5F797E8-6C24-484E-8282-B9095FE5CD86}"/>
    <pc:docChg chg="custSel delSld modSld sldOrd modSection">
      <pc:chgData name="Tuomikoski, Anna M" userId="cd0a9d2c-96a9-4d2f-9aee-114e42715a3d" providerId="ADAL" clId="{A5F797E8-6C24-484E-8282-B9095FE5CD86}" dt="2024-04-06T14:06:00.424" v="285" actId="729"/>
      <pc:docMkLst>
        <pc:docMk/>
      </pc:docMkLst>
      <pc:sldChg chg="modSp mod">
        <pc:chgData name="Tuomikoski, Anna M" userId="cd0a9d2c-96a9-4d2f-9aee-114e42715a3d" providerId="ADAL" clId="{A5F797E8-6C24-484E-8282-B9095FE5CD86}" dt="2024-04-06T13:55:39.388" v="133" actId="20577"/>
        <pc:sldMkLst>
          <pc:docMk/>
          <pc:sldMk cId="1725856243" sldId="301"/>
        </pc:sldMkLst>
        <pc:spChg chg="mod">
          <ac:chgData name="Tuomikoski, Anna M" userId="cd0a9d2c-96a9-4d2f-9aee-114e42715a3d" providerId="ADAL" clId="{A5F797E8-6C24-484E-8282-B9095FE5CD86}" dt="2024-04-06T13:55:39.388" v="133" actId="20577"/>
          <ac:spMkLst>
            <pc:docMk/>
            <pc:sldMk cId="1725856243" sldId="301"/>
            <ac:spMk id="2" creationId="{D67394D4-974E-EFF4-500C-B491ED6AFD68}"/>
          </ac:spMkLst>
        </pc:spChg>
      </pc:sldChg>
      <pc:sldChg chg="del">
        <pc:chgData name="Tuomikoski, Anna M" userId="cd0a9d2c-96a9-4d2f-9aee-114e42715a3d" providerId="ADAL" clId="{A5F797E8-6C24-484E-8282-B9095FE5CD86}" dt="2024-04-05T09:38:56.787" v="68" actId="47"/>
        <pc:sldMkLst>
          <pc:docMk/>
          <pc:sldMk cId="4257350579" sldId="305"/>
        </pc:sldMkLst>
      </pc:sldChg>
      <pc:sldChg chg="modSp mod">
        <pc:chgData name="Tuomikoski, Anna M" userId="cd0a9d2c-96a9-4d2f-9aee-114e42715a3d" providerId="ADAL" clId="{A5F797E8-6C24-484E-8282-B9095FE5CD86}" dt="2024-04-06T13:56:19.130" v="136" actId="20577"/>
        <pc:sldMkLst>
          <pc:docMk/>
          <pc:sldMk cId="1596027719" sldId="306"/>
        </pc:sldMkLst>
        <pc:spChg chg="mod">
          <ac:chgData name="Tuomikoski, Anna M" userId="cd0a9d2c-96a9-4d2f-9aee-114e42715a3d" providerId="ADAL" clId="{A5F797E8-6C24-484E-8282-B9095FE5CD86}" dt="2024-04-06T13:56:19.130" v="136" actId="20577"/>
          <ac:spMkLst>
            <pc:docMk/>
            <pc:sldMk cId="1596027719" sldId="306"/>
            <ac:spMk id="3" creationId="{98D502B0-38A5-0078-3E05-B0880CA9DF3E}"/>
          </ac:spMkLst>
        </pc:spChg>
      </pc:sldChg>
      <pc:sldChg chg="addSp modSp mod">
        <pc:chgData name="Tuomikoski, Anna M" userId="cd0a9d2c-96a9-4d2f-9aee-114e42715a3d" providerId="ADAL" clId="{A5F797E8-6C24-484E-8282-B9095FE5CD86}" dt="2024-04-06T14:03:02.499" v="267" actId="14100"/>
        <pc:sldMkLst>
          <pc:docMk/>
          <pc:sldMk cId="3312373947" sldId="307"/>
        </pc:sldMkLst>
        <pc:spChg chg="mod">
          <ac:chgData name="Tuomikoski, Anna M" userId="cd0a9d2c-96a9-4d2f-9aee-114e42715a3d" providerId="ADAL" clId="{A5F797E8-6C24-484E-8282-B9095FE5CD86}" dt="2024-04-06T13:57:39.239" v="166" actId="20577"/>
          <ac:spMkLst>
            <pc:docMk/>
            <pc:sldMk cId="3312373947" sldId="307"/>
            <ac:spMk id="2" creationId="{CC8D7360-FAEB-9294-6196-3BA9D873E09B}"/>
          </ac:spMkLst>
        </pc:spChg>
        <pc:spChg chg="mod">
          <ac:chgData name="Tuomikoski, Anna M" userId="cd0a9d2c-96a9-4d2f-9aee-114e42715a3d" providerId="ADAL" clId="{A5F797E8-6C24-484E-8282-B9095FE5CD86}" dt="2024-04-06T14:03:02.499" v="267" actId="14100"/>
          <ac:spMkLst>
            <pc:docMk/>
            <pc:sldMk cId="3312373947" sldId="307"/>
            <ac:spMk id="3" creationId="{736C3DCC-C88A-950A-6A9A-8496B7AE4124}"/>
          </ac:spMkLst>
        </pc:spChg>
        <pc:picChg chg="add mod modCrop">
          <ac:chgData name="Tuomikoski, Anna M" userId="cd0a9d2c-96a9-4d2f-9aee-114e42715a3d" providerId="ADAL" clId="{A5F797E8-6C24-484E-8282-B9095FE5CD86}" dt="2024-04-06T14:02:51.058" v="265" actId="1076"/>
          <ac:picMkLst>
            <pc:docMk/>
            <pc:sldMk cId="3312373947" sldId="307"/>
            <ac:picMk id="4" creationId="{81F6467F-7562-9F97-EEA1-4EE93A3FF8F3}"/>
          </ac:picMkLst>
        </pc:picChg>
      </pc:sldChg>
      <pc:sldChg chg="addSp modSp mod">
        <pc:chgData name="Tuomikoski, Anna M" userId="cd0a9d2c-96a9-4d2f-9aee-114e42715a3d" providerId="ADAL" clId="{A5F797E8-6C24-484E-8282-B9095FE5CD86}" dt="2024-04-06T14:01:17.227" v="258" actId="14100"/>
        <pc:sldMkLst>
          <pc:docMk/>
          <pc:sldMk cId="903197454" sldId="308"/>
        </pc:sldMkLst>
        <pc:spChg chg="mod">
          <ac:chgData name="Tuomikoski, Anna M" userId="cd0a9d2c-96a9-4d2f-9aee-114e42715a3d" providerId="ADAL" clId="{A5F797E8-6C24-484E-8282-B9095FE5CD86}" dt="2024-04-06T14:01:17.227" v="258" actId="14100"/>
          <ac:spMkLst>
            <pc:docMk/>
            <pc:sldMk cId="903197454" sldId="308"/>
            <ac:spMk id="3" creationId="{84971EAF-69AE-A2CC-A761-1CBA67E9F4A4}"/>
          </ac:spMkLst>
        </pc:spChg>
        <pc:picChg chg="add mod">
          <ac:chgData name="Tuomikoski, Anna M" userId="cd0a9d2c-96a9-4d2f-9aee-114e42715a3d" providerId="ADAL" clId="{A5F797E8-6C24-484E-8282-B9095FE5CD86}" dt="2024-04-06T14:01:04.840" v="257"/>
          <ac:picMkLst>
            <pc:docMk/>
            <pc:sldMk cId="903197454" sldId="308"/>
            <ac:picMk id="4" creationId="{3B3431E9-6CBE-A0CA-1B63-41EA2C3D02C1}"/>
          </ac:picMkLst>
        </pc:picChg>
      </pc:sldChg>
      <pc:sldChg chg="addSp delSp modSp mod">
        <pc:chgData name="Tuomikoski, Anna M" userId="cd0a9d2c-96a9-4d2f-9aee-114e42715a3d" providerId="ADAL" clId="{A5F797E8-6C24-484E-8282-B9095FE5CD86}" dt="2024-04-06T14:04:08.566" v="274" actId="1076"/>
        <pc:sldMkLst>
          <pc:docMk/>
          <pc:sldMk cId="4043588036" sldId="309"/>
        </pc:sldMkLst>
        <pc:spChg chg="mod">
          <ac:chgData name="Tuomikoski, Anna M" userId="cd0a9d2c-96a9-4d2f-9aee-114e42715a3d" providerId="ADAL" clId="{A5F797E8-6C24-484E-8282-B9095FE5CD86}" dt="2024-04-05T09:34:56.430" v="44" actId="20577"/>
          <ac:spMkLst>
            <pc:docMk/>
            <pc:sldMk cId="4043588036" sldId="309"/>
            <ac:spMk id="2" creationId="{808416F5-876E-7136-0D94-000D82F7458C}"/>
          </ac:spMkLst>
        </pc:spChg>
        <pc:spChg chg="mod">
          <ac:chgData name="Tuomikoski, Anna M" userId="cd0a9d2c-96a9-4d2f-9aee-114e42715a3d" providerId="ADAL" clId="{A5F797E8-6C24-484E-8282-B9095FE5CD86}" dt="2024-04-06T14:04:08.566" v="274" actId="1076"/>
          <ac:spMkLst>
            <pc:docMk/>
            <pc:sldMk cId="4043588036" sldId="309"/>
            <ac:spMk id="3" creationId="{A5AB6FB0-EE19-7B4D-0861-2AE92ADD68DA}"/>
          </ac:spMkLst>
        </pc:spChg>
        <pc:picChg chg="add del mod">
          <ac:chgData name="Tuomikoski, Anna M" userId="cd0a9d2c-96a9-4d2f-9aee-114e42715a3d" providerId="ADAL" clId="{A5F797E8-6C24-484E-8282-B9095FE5CD86}" dt="2024-04-06T14:03:44.519" v="270"/>
          <ac:picMkLst>
            <pc:docMk/>
            <pc:sldMk cId="4043588036" sldId="309"/>
            <ac:picMk id="4" creationId="{1A444D73-6C68-FE9C-1EC0-936AE69F4044}"/>
          </ac:picMkLst>
        </pc:picChg>
        <pc:picChg chg="add mod">
          <ac:chgData name="Tuomikoski, Anna M" userId="cd0a9d2c-96a9-4d2f-9aee-114e42715a3d" providerId="ADAL" clId="{A5F797E8-6C24-484E-8282-B9095FE5CD86}" dt="2024-04-06T14:03:59.489" v="273" actId="1076"/>
          <ac:picMkLst>
            <pc:docMk/>
            <pc:sldMk cId="4043588036" sldId="309"/>
            <ac:picMk id="5" creationId="{2B6F5555-1C59-2EAD-B910-DF83F571347C}"/>
          </ac:picMkLst>
        </pc:picChg>
      </pc:sldChg>
      <pc:sldChg chg="modSp del mod">
        <pc:chgData name="Tuomikoski, Anna M" userId="cd0a9d2c-96a9-4d2f-9aee-114e42715a3d" providerId="ADAL" clId="{A5F797E8-6C24-484E-8282-B9095FE5CD86}" dt="2024-04-05T09:35:47.510" v="51" actId="47"/>
        <pc:sldMkLst>
          <pc:docMk/>
          <pc:sldMk cId="2800647001" sldId="310"/>
        </pc:sldMkLst>
        <pc:spChg chg="mod">
          <ac:chgData name="Tuomikoski, Anna M" userId="cd0a9d2c-96a9-4d2f-9aee-114e42715a3d" providerId="ADAL" clId="{A5F797E8-6C24-484E-8282-B9095FE5CD86}" dt="2024-04-05T09:35:43.135" v="50" actId="20577"/>
          <ac:spMkLst>
            <pc:docMk/>
            <pc:sldMk cId="2800647001" sldId="310"/>
            <ac:spMk id="2" creationId="{E3E7C951-8C58-1BDC-96B2-92AFBD36467B}"/>
          </ac:spMkLst>
        </pc:spChg>
      </pc:sldChg>
      <pc:sldChg chg="del">
        <pc:chgData name="Tuomikoski, Anna M" userId="cd0a9d2c-96a9-4d2f-9aee-114e42715a3d" providerId="ADAL" clId="{A5F797E8-6C24-484E-8282-B9095FE5CD86}" dt="2024-04-05T09:36:52.820" v="53" actId="47"/>
        <pc:sldMkLst>
          <pc:docMk/>
          <pc:sldMk cId="2601198020" sldId="312"/>
        </pc:sldMkLst>
      </pc:sldChg>
      <pc:sldChg chg="addSp delSp modSp mod ord modNotesTx">
        <pc:chgData name="Tuomikoski, Anna M" userId="cd0a9d2c-96a9-4d2f-9aee-114e42715a3d" providerId="ADAL" clId="{A5F797E8-6C24-484E-8282-B9095FE5CD86}" dt="2024-04-06T14:05:24.888" v="282"/>
        <pc:sldMkLst>
          <pc:docMk/>
          <pc:sldMk cId="1699238247" sldId="313"/>
        </pc:sldMkLst>
        <pc:spChg chg="mod">
          <ac:chgData name="Tuomikoski, Anna M" userId="cd0a9d2c-96a9-4d2f-9aee-114e42715a3d" providerId="ADAL" clId="{A5F797E8-6C24-484E-8282-B9095FE5CD86}" dt="2024-04-05T09:38:23.516" v="61" actId="27636"/>
          <ac:spMkLst>
            <pc:docMk/>
            <pc:sldMk cId="1699238247" sldId="313"/>
            <ac:spMk id="3" creationId="{0D9CE350-3E01-0E88-4454-1FCF08DD7D8C}"/>
          </ac:spMkLst>
        </pc:spChg>
        <pc:picChg chg="add mod">
          <ac:chgData name="Tuomikoski, Anna M" userId="cd0a9d2c-96a9-4d2f-9aee-114e42715a3d" providerId="ADAL" clId="{A5F797E8-6C24-484E-8282-B9095FE5CD86}" dt="2024-04-05T09:38:14.448" v="59"/>
          <ac:picMkLst>
            <pc:docMk/>
            <pc:sldMk cId="1699238247" sldId="313"/>
            <ac:picMk id="4" creationId="{53DAAE8E-7001-D1A0-2985-516E2349D492}"/>
          </ac:picMkLst>
        </pc:picChg>
        <pc:picChg chg="del">
          <ac:chgData name="Tuomikoski, Anna M" userId="cd0a9d2c-96a9-4d2f-9aee-114e42715a3d" providerId="ADAL" clId="{A5F797E8-6C24-484E-8282-B9095FE5CD86}" dt="2024-04-05T09:38:09.264" v="56" actId="478"/>
          <ac:picMkLst>
            <pc:docMk/>
            <pc:sldMk cId="1699238247" sldId="313"/>
            <ac:picMk id="5" creationId="{345AF688-6D33-97C0-ACCC-1D3D3D222E32}"/>
          </ac:picMkLst>
        </pc:picChg>
      </pc:sldChg>
      <pc:sldChg chg="del">
        <pc:chgData name="Tuomikoski, Anna M" userId="cd0a9d2c-96a9-4d2f-9aee-114e42715a3d" providerId="ADAL" clId="{A5F797E8-6C24-484E-8282-B9095FE5CD86}" dt="2024-04-05T09:38:35.878" v="63" actId="47"/>
        <pc:sldMkLst>
          <pc:docMk/>
          <pc:sldMk cId="491106188" sldId="314"/>
        </pc:sldMkLst>
      </pc:sldChg>
      <pc:sldChg chg="del">
        <pc:chgData name="Tuomikoski, Anna M" userId="cd0a9d2c-96a9-4d2f-9aee-114e42715a3d" providerId="ADAL" clId="{A5F797E8-6C24-484E-8282-B9095FE5CD86}" dt="2024-04-05T09:37:03.978" v="54" actId="47"/>
        <pc:sldMkLst>
          <pc:docMk/>
          <pc:sldMk cId="2379888025" sldId="319"/>
        </pc:sldMkLst>
      </pc:sldChg>
      <pc:sldChg chg="del">
        <pc:chgData name="Tuomikoski, Anna M" userId="cd0a9d2c-96a9-4d2f-9aee-114e42715a3d" providerId="ADAL" clId="{A5F797E8-6C24-484E-8282-B9095FE5CD86}" dt="2024-04-05T09:37:09.353" v="55" actId="47"/>
        <pc:sldMkLst>
          <pc:docMk/>
          <pc:sldMk cId="3297515886" sldId="320"/>
        </pc:sldMkLst>
      </pc:sldChg>
      <pc:sldChg chg="del">
        <pc:chgData name="Tuomikoski, Anna M" userId="cd0a9d2c-96a9-4d2f-9aee-114e42715a3d" providerId="ADAL" clId="{A5F797E8-6C24-484E-8282-B9095FE5CD86}" dt="2024-04-05T09:38:41.874" v="64" actId="47"/>
        <pc:sldMkLst>
          <pc:docMk/>
          <pc:sldMk cId="3825005245" sldId="321"/>
        </pc:sldMkLst>
      </pc:sldChg>
      <pc:sldChg chg="del">
        <pc:chgData name="Tuomikoski, Anna M" userId="cd0a9d2c-96a9-4d2f-9aee-114e42715a3d" providerId="ADAL" clId="{A5F797E8-6C24-484E-8282-B9095FE5CD86}" dt="2024-04-05T09:38:43.511" v="65" actId="47"/>
        <pc:sldMkLst>
          <pc:docMk/>
          <pc:sldMk cId="437161627" sldId="322"/>
        </pc:sldMkLst>
      </pc:sldChg>
      <pc:sldChg chg="del">
        <pc:chgData name="Tuomikoski, Anna M" userId="cd0a9d2c-96a9-4d2f-9aee-114e42715a3d" providerId="ADAL" clId="{A5F797E8-6C24-484E-8282-B9095FE5CD86}" dt="2024-04-05T09:38:45.787" v="66" actId="47"/>
        <pc:sldMkLst>
          <pc:docMk/>
          <pc:sldMk cId="3710051687" sldId="323"/>
        </pc:sldMkLst>
      </pc:sldChg>
      <pc:sldChg chg="ord">
        <pc:chgData name="Tuomikoski, Anna M" userId="cd0a9d2c-96a9-4d2f-9aee-114e42715a3d" providerId="ADAL" clId="{A5F797E8-6C24-484E-8282-B9095FE5CD86}" dt="2024-04-06T14:05:48.958" v="284"/>
        <pc:sldMkLst>
          <pc:docMk/>
          <pc:sldMk cId="1195944512" sldId="324"/>
        </pc:sldMkLst>
      </pc:sldChg>
      <pc:sldChg chg="modSp mod ord">
        <pc:chgData name="Tuomikoski, Anna M" userId="cd0a9d2c-96a9-4d2f-9aee-114e42715a3d" providerId="ADAL" clId="{A5F797E8-6C24-484E-8282-B9095FE5CD86}" dt="2024-04-06T14:05:18.719" v="280"/>
        <pc:sldMkLst>
          <pc:docMk/>
          <pc:sldMk cId="1311569838" sldId="330"/>
        </pc:sldMkLst>
        <pc:spChg chg="mod">
          <ac:chgData name="Tuomikoski, Anna M" userId="cd0a9d2c-96a9-4d2f-9aee-114e42715a3d" providerId="ADAL" clId="{A5F797E8-6C24-484E-8282-B9095FE5CD86}" dt="2024-04-05T09:39:11.665" v="76" actId="20577"/>
          <ac:spMkLst>
            <pc:docMk/>
            <pc:sldMk cId="1311569838" sldId="330"/>
            <ac:spMk id="3" creationId="{99231F1D-586F-11E8-EEFF-5A48C380F097}"/>
          </ac:spMkLst>
        </pc:spChg>
      </pc:sldChg>
      <pc:sldChg chg="del">
        <pc:chgData name="Tuomikoski, Anna M" userId="cd0a9d2c-96a9-4d2f-9aee-114e42715a3d" providerId="ADAL" clId="{A5F797E8-6C24-484E-8282-B9095FE5CD86}" dt="2024-04-05T09:36:05.413" v="52" actId="47"/>
        <pc:sldMkLst>
          <pc:docMk/>
          <pc:sldMk cId="2105840369" sldId="333"/>
        </pc:sldMkLst>
      </pc:sldChg>
      <pc:sldChg chg="mod modShow">
        <pc:chgData name="Tuomikoski, Anna M" userId="cd0a9d2c-96a9-4d2f-9aee-114e42715a3d" providerId="ADAL" clId="{A5F797E8-6C24-484E-8282-B9095FE5CD86}" dt="2024-04-06T14:06:00.424" v="285" actId="729"/>
        <pc:sldMkLst>
          <pc:docMk/>
          <pc:sldMk cId="2842286407" sldId="334"/>
        </pc:sldMkLst>
      </pc:sldChg>
      <pc:sldChg chg="del">
        <pc:chgData name="Tuomikoski, Anna M" userId="cd0a9d2c-96a9-4d2f-9aee-114e42715a3d" providerId="ADAL" clId="{A5F797E8-6C24-484E-8282-B9095FE5CD86}" dt="2024-04-05T09:38:46.680" v="67" actId="47"/>
        <pc:sldMkLst>
          <pc:docMk/>
          <pc:sldMk cId="2588980921" sldId="3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of the resources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budjettiosuus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46-4973-9CB6-F1BBB55561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46-4973-9CB6-F1BBB55561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6-4973-9CB6-F1BBB55561BE}"/>
              </c:ext>
            </c:extLst>
          </c:dPt>
          <c:dPt>
            <c:idx val="3"/>
            <c:bubble3D val="0"/>
            <c:spPr>
              <a:solidFill>
                <a:srgbClr val="F1F0C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6-4973-9CB6-F1BBB55561BE}"/>
              </c:ext>
            </c:extLst>
          </c:dPt>
          <c:cat>
            <c:strRef>
              <c:f>Taul1!$A$2:$A$5</c:f>
              <c:strCache>
                <c:ptCount val="4"/>
                <c:pt idx="0">
                  <c:v>Finnish-language literature</c:v>
                </c:pt>
                <c:pt idx="1">
                  <c:v>Swedish-language literature</c:v>
                </c:pt>
                <c:pt idx="2">
                  <c:v>English-language literature</c:v>
                </c:pt>
                <c:pt idx="3">
                  <c:v>Digital magazines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49</c:v>
                </c:pt>
                <c:pt idx="1">
                  <c:v>7</c:v>
                </c:pt>
                <c:pt idx="2">
                  <c:v>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6-4973-9CB6-F1BBB5556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6F4776-AD10-1E45-9A24-CB1A47881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37D52-7614-2642-8460-050A33107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5369-1E1B-594F-B9F7-901E786E83CA}" type="datetimeFigureOut">
              <a:rPr lang="fi-FI" smtClean="0"/>
              <a:t>5.4.2024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19787-95A3-F340-92B7-57AD823A9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9A539-C051-DC47-9BF7-06C680F892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EB09-8629-D348-81CA-E363D4F937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37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BC5F-75BF-3A41-A837-F198FC6E2CBB}" type="datetimeFigureOut">
              <a:rPr lang="fi-FI" smtClean="0"/>
              <a:t>5.4.2024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DFF6-4F0A-6A48-A823-AC7C9EF60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2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latin typeface="Arial"/>
                <a:cs typeface="Arial"/>
              </a:rPr>
              <a:t>E-books and audiobooks are accessed in the app.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800" dirty="0">
                <a:latin typeface="Arial"/>
                <a:cs typeface="Arial"/>
              </a:rPr>
              <a:t>Offline use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latin typeface="Arial"/>
                <a:cs typeface="Arial"/>
              </a:rPr>
              <a:t>Magazines are opened for reading in an external software solution.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800" dirty="0">
                <a:latin typeface="Arial"/>
                <a:cs typeface="Arial"/>
              </a:rPr>
              <a:t>Magazine reading requires an uninterrupted internet connection.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09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aloitusdian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0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19144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aloitusdian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68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5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55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4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1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683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3685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Lopetusdian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0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aloitusdian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8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5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28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4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rgbClr val="000000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rgbClr val="000000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rgbClr val="000000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rgbClr val="000000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10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Lopetusdian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22671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2472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1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aloitusdian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9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 baseline="0">
                <a:latin typeface="Arial" panose="020B0604020202020204" pitchFamily="34" charset="0"/>
              </a:defRPr>
            </a:lvl1pPr>
            <a:lvl2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0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4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7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6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</a:defRPr>
            </a:lvl1pPr>
          </a:lstStyle>
          <a:p>
            <a:r>
              <a:rPr lang="en-US" dirty="0" err="1"/>
              <a:t>Lopetusdian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6627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0432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6095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 algn="ctr">
              <a:buNone/>
            </a:pPr>
            <a:endParaRPr lang="fi-FI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97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8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03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5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43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45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4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19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59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64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3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82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 dirty="0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22117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usivu_Tunnusluv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F921748-F4F0-B446-A4B9-35CD7AF57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FD0CCB3-C630-194E-ABCD-DC49E0C5C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1412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831E92-A873-ED43-9805-C577076CE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3172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 dirty="0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3177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E099-874B-9449-80D1-AE5C305C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3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_Yhteystiedot_Some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>
            <a:extLst>
              <a:ext uri="{FF2B5EF4-FFF2-40B4-BE49-F238E27FC236}">
                <a16:creationId xmlns:a16="http://schemas.microsoft.com/office/drawing/2014/main" id="{B77BFA39-F813-3348-A9AB-2FB9BEBE6CE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0" y="699542"/>
            <a:ext cx="9144000" cy="36004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algn="ctr"/>
            <a:r>
              <a:rPr lang="fi-FI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Yhteystiedot</a:t>
            </a:r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2ED5BE0E-6D5F-3644-9A20-D65F51A9770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0" y="1203598"/>
            <a:ext cx="9144000" cy="2304256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Finna-posti@helsinki.fi</a:t>
            </a:r>
            <a:endParaRPr lang="fi-FI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 marL="0" indent="0" algn="ctr">
              <a:buNone/>
            </a:pPr>
            <a:r>
              <a:rPr lang="fi-FI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Kansalliskirjasto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Kirjastoverkkopalvelut</a:t>
            </a: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Finnafi</a:t>
            </a:r>
            <a:endParaRPr lang="fi-FI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5EDCD8F-7C05-BD49-BCD4-5203B851F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741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dirty="0" err="1"/>
              <a:t>Facebook.com</a:t>
            </a:r>
            <a:r>
              <a:rPr lang="fi-FI" dirty="0"/>
              <a:t>/</a:t>
            </a:r>
            <a:r>
              <a:rPr lang="fi-FI" dirty="0" err="1"/>
              <a:t>finnapalvelu</a:t>
            </a:r>
            <a:endParaRPr lang="fi-FI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E3F1FF7-9E38-CE47-A8F1-F0F8D967E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167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dirty="0" err="1"/>
              <a:t>Facebook.com</a:t>
            </a:r>
            <a:r>
              <a:rPr lang="fi-FI" dirty="0"/>
              <a:t>/</a:t>
            </a:r>
            <a:r>
              <a:rPr lang="fi-FI" dirty="0" err="1"/>
              <a:t>finnapalvelu</a:t>
            </a:r>
            <a:endParaRPr lang="fi-FI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06EB88D-8BE0-A74B-8CA0-8F1F48C13A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593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dirty="0" err="1"/>
              <a:t>Facebook.com</a:t>
            </a:r>
            <a:r>
              <a:rPr lang="fi-FI" dirty="0"/>
              <a:t>/</a:t>
            </a:r>
            <a:r>
              <a:rPr lang="fi-FI" dirty="0" err="1"/>
              <a:t>finnapalvelu</a:t>
            </a:r>
            <a:endParaRPr lang="fi-FI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DF04657-839B-6347-AD07-836E4DE9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192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dirty="0" err="1"/>
              <a:t>Facebook.com</a:t>
            </a:r>
            <a:r>
              <a:rPr lang="fi-FI" dirty="0"/>
              <a:t>/</a:t>
            </a:r>
            <a:r>
              <a:rPr lang="fi-FI" dirty="0" err="1"/>
              <a:t>finnapalvelu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</a:defRPr>
            </a:lvl1pPr>
          </a:lstStyle>
          <a:p>
            <a:r>
              <a:rPr lang="en-US" dirty="0" err="1"/>
              <a:t>Lopetusdian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your contact information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8149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6102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8159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8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rgbClr val="3FB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0B5389-636A-F09D-A3AA-202E09A552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7" r:id="rId2"/>
    <p:sldLayoutId id="2147483673" r:id="rId3"/>
    <p:sldLayoutId id="2147483674" r:id="rId4"/>
    <p:sldLayoutId id="2147483695" r:id="rId5"/>
    <p:sldLayoutId id="2147483682" r:id="rId6"/>
    <p:sldLayoutId id="2147483734" r:id="rId7"/>
    <p:sldLayoutId id="2147483738" r:id="rId8"/>
    <p:sldLayoutId id="2147483691" r:id="rId9"/>
    <p:sldLayoutId id="214748374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640D2D-8323-5CF4-B87E-9945DA1CDA7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35" r:id="rId6"/>
    <p:sldLayoutId id="2147483739" r:id="rId7"/>
    <p:sldLayoutId id="2147483720" r:id="rId8"/>
    <p:sldLayoutId id="214748372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D4C8503-B6ED-8013-F9B8-13E0F9F76E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36" r:id="rId7"/>
    <p:sldLayoutId id="2147483740" r:id="rId8"/>
    <p:sldLayoutId id="214748371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 dirty="0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36AF689-D4FB-151D-AA22-C8DAB739E4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7" r:id="rId7"/>
    <p:sldLayoutId id="2147483741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rgbClr val="3FB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D95BE11-6C34-ED38-4A16-C7FB976F2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7556223-CA00-E370-BE02-BC2C87A9F6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9929BF0-477D-E9FD-61DF-37C39F7B45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5.4.2024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EB0690B-0BDF-33C1-DB92-70721A60DA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dirty="0" err="1">
              <a:solidFill>
                <a:srgbClr val="7030A0"/>
              </a:solidFill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16D1D90-0629-F741-B550-C77D204D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91E77-CDAB-0E41-8CAD-2CD08699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136575"/>
            <a:ext cx="617240" cy="4444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92536CD-D596-64F4-6C27-4F296603D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75676" y="123391"/>
            <a:ext cx="1616804" cy="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wi.fi/display/ekirjast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ansalliskirjasto.fi/en/front-page/e-library" TargetMode="External"/><Relationship Id="rId5" Type="http://schemas.openxmlformats.org/officeDocument/2006/relationships/hyperlink" Target="https://www.kansalliskirjasto.fi/sv/framsida/e-kirjasto" TargetMode="External"/><Relationship Id="rId4" Type="http://schemas.openxmlformats.org/officeDocument/2006/relationships/hyperlink" Target="https://www.kansalliskirjasto.fi/fi/etusivu/e-kirjast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94D4-974E-EFF4-500C-B491ED6A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796" y="1491630"/>
            <a:ext cx="4430316" cy="1857871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B8A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E-library in Finland – building a nationwide service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person and child wearing headphones&#10;&#10;Description automatically generated">
            <a:extLst>
              <a:ext uri="{FF2B5EF4-FFF2-40B4-BE49-F238E27FC236}">
                <a16:creationId xmlns:a16="http://schemas.microsoft.com/office/drawing/2014/main" id="{DBD80634-8676-5D03-8C44-381DCF844C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7" y="925812"/>
            <a:ext cx="3447766" cy="3833110"/>
          </a:xfrm>
        </p:spPr>
      </p:pic>
    </p:spTree>
    <p:extLst>
      <p:ext uri="{BB962C8B-B14F-4D97-AF65-F5344CB8AC3E}">
        <p14:creationId xmlns:p14="http://schemas.microsoft.com/office/powerpoint/2010/main" val="1725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0E39C3-7921-9527-C285-38A1040A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Arial"/>
                <a:ea typeface="Verdana"/>
                <a:cs typeface="Arial"/>
              </a:rPr>
              <a:t>E-</a:t>
            </a:r>
            <a:r>
              <a:rPr lang="fi-FI" dirty="0" err="1">
                <a:latin typeface="Arial"/>
                <a:ea typeface="Verdana"/>
                <a:cs typeface="Arial"/>
              </a:rPr>
              <a:t>library</a:t>
            </a:r>
            <a:r>
              <a:rPr lang="fi-FI" dirty="0">
                <a:latin typeface="Arial"/>
                <a:ea typeface="Verdana"/>
                <a:cs typeface="Arial"/>
              </a:rPr>
              <a:t> </a:t>
            </a:r>
            <a:r>
              <a:rPr lang="fi-FI" dirty="0" err="1">
                <a:latin typeface="Arial"/>
                <a:ea typeface="Verdana"/>
                <a:cs typeface="Arial"/>
              </a:rPr>
              <a:t>app</a:t>
            </a:r>
            <a:r>
              <a:rPr lang="fi-FI" dirty="0">
                <a:latin typeface="Arial"/>
                <a:ea typeface="Verdana"/>
                <a:cs typeface="Arial"/>
              </a:rPr>
              <a:t> </a:t>
            </a:r>
            <a:r>
              <a:rPr lang="fi-FI" dirty="0" err="1">
                <a:latin typeface="Arial"/>
                <a:ea typeface="Verdana"/>
                <a:cs typeface="Arial"/>
              </a:rPr>
              <a:t>technology</a:t>
            </a:r>
            <a:endParaRPr lang="fi-FI" dirty="0">
              <a:latin typeface="Arial"/>
              <a:ea typeface="Verdana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ABD936-7D6B-0387-426E-1F87C1F57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The E-library service is based on open source code (</a:t>
            </a:r>
            <a:r>
              <a:rPr lang="en-US" sz="1400" dirty="0" err="1">
                <a:latin typeface="Arial"/>
                <a:cs typeface="Arial"/>
              </a:rPr>
              <a:t>Lyrasis</a:t>
            </a:r>
            <a:r>
              <a:rPr lang="en-US" sz="1400" dirty="0">
                <a:latin typeface="Arial"/>
                <a:cs typeface="Arial"/>
              </a:rPr>
              <a:t>, the Palace Project)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Extended with local components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An authentication solution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Suomi.fi, PIS modified data interface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Digital magazines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Usage statistics for municipalities and for public lending remuneration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Maintained and developed by the E-library service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 err="1">
                <a:latin typeface="Arial"/>
                <a:cs typeface="Arial"/>
              </a:rPr>
              <a:t>Ellibs</a:t>
            </a:r>
            <a:r>
              <a:rPr lang="en-US" sz="1200" dirty="0">
                <a:latin typeface="Arial"/>
                <a:cs typeface="Arial"/>
              </a:rPr>
              <a:t> created the app up to the publishing stage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Resources from supplier services through an interface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Metadata, unenriched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Availability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200" dirty="0" err="1">
                <a:latin typeface="Arial"/>
                <a:cs typeface="Arial"/>
              </a:rPr>
              <a:t>Lisence</a:t>
            </a:r>
            <a:r>
              <a:rPr lang="en-US" sz="1200" dirty="0">
                <a:latin typeface="Arial"/>
                <a:cs typeface="Arial"/>
              </a:rPr>
              <a:t> management</a:t>
            </a:r>
          </a:p>
        </p:txBody>
      </p:sp>
      <p:pic>
        <p:nvPicPr>
          <p:cNvPr id="4" name="Picture Placeholder 5" descr="A diagram of a diagram&#10;&#10;Description automatically generated">
            <a:extLst>
              <a:ext uri="{FF2B5EF4-FFF2-40B4-BE49-F238E27FC236}">
                <a16:creationId xmlns:a16="http://schemas.microsoft.com/office/drawing/2014/main" id="{B44CBCC2-BBF0-A669-AEAE-DDF8BBD8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" t="-355" r="70" b="89"/>
          <a:stretch/>
        </p:blipFill>
        <p:spPr>
          <a:xfrm>
            <a:off x="4644008" y="1047524"/>
            <a:ext cx="4038600" cy="3239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69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F08C41-0E87-4D9D-D865-B9827E1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Arial"/>
                <a:ea typeface="Verdana"/>
                <a:cs typeface="Arial"/>
              </a:rPr>
              <a:t>E-</a:t>
            </a:r>
            <a:r>
              <a:rPr lang="fi-FI" dirty="0" err="1">
                <a:latin typeface="Arial"/>
                <a:ea typeface="Verdana"/>
                <a:cs typeface="Arial"/>
              </a:rPr>
              <a:t>library</a:t>
            </a:r>
            <a:r>
              <a:rPr lang="fi-FI" dirty="0">
                <a:latin typeface="Arial"/>
                <a:ea typeface="Verdana"/>
                <a:cs typeface="Arial"/>
              </a:rPr>
              <a:t> </a:t>
            </a:r>
            <a:r>
              <a:rPr lang="fi-FI" dirty="0" err="1">
                <a:latin typeface="Arial"/>
                <a:ea typeface="Verdana"/>
                <a:cs typeface="Arial"/>
              </a:rPr>
              <a:t>app</a:t>
            </a:r>
            <a:endParaRPr lang="fi-FI" dirty="0">
              <a:latin typeface="Arial"/>
              <a:ea typeface="Verdana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9CE350-3E01-0E88-4454-1FCF08DD7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5" y="1203598"/>
            <a:ext cx="5616624" cy="3240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latin typeface="Arial"/>
                <a:cs typeface="Arial"/>
              </a:rPr>
              <a:t>Downloadable for Android and iOS devices from Google Play and Apple Store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latin typeface="Arial"/>
                <a:cs typeface="Arial"/>
              </a:rPr>
              <a:t>The aim has been to make the app as easy as possible to use.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latin typeface="Arial"/>
                <a:cs typeface="Arial"/>
              </a:rPr>
              <a:t>Basic features: browsing, borrowing, reserving, reading and listening to resources</a:t>
            </a:r>
          </a:p>
        </p:txBody>
      </p:sp>
      <p:pic>
        <p:nvPicPr>
          <p:cNvPr id="4" name="Kuvan paikkamerkki 29" descr="Kuva, joka sisältää kohteen teksti, kuvakaappaus, Verkkosivusto, Verkkomainonta&#10;&#10;Kuvaus luotu automaattisesti">
            <a:extLst>
              <a:ext uri="{FF2B5EF4-FFF2-40B4-BE49-F238E27FC236}">
                <a16:creationId xmlns:a16="http://schemas.microsoft.com/office/drawing/2014/main" id="{53DAAE8E-7001-D1A0-2985-516E2349D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" b="792"/>
          <a:stretch>
            <a:fillRect/>
          </a:stretch>
        </p:blipFill>
        <p:spPr>
          <a:xfrm>
            <a:off x="6702753" y="699542"/>
            <a:ext cx="1984047" cy="43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72330-9E41-68D1-E373-CDF4EF9F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ea typeface="+mj-lt"/>
                <a:cs typeface="+mj-lt"/>
              </a:rPr>
              <a:t>Special</a:t>
            </a:r>
            <a:r>
              <a:rPr lang="fi-FI" dirty="0">
                <a:ea typeface="+mj-lt"/>
                <a:cs typeface="+mj-lt"/>
              </a:rPr>
              <a:t> </a:t>
            </a:r>
            <a:r>
              <a:rPr lang="fi-FI" dirty="0" err="1">
                <a:ea typeface="+mj-lt"/>
                <a:cs typeface="+mj-lt"/>
              </a:rPr>
              <a:t>features</a:t>
            </a:r>
            <a:r>
              <a:rPr lang="fi-FI" dirty="0">
                <a:ea typeface="+mj-lt"/>
                <a:cs typeface="+mj-lt"/>
              </a:rPr>
              <a:t> of </a:t>
            </a:r>
            <a:r>
              <a:rPr lang="fi-FI" dirty="0" err="1">
                <a:ea typeface="+mj-lt"/>
                <a:cs typeface="+mj-lt"/>
              </a:rPr>
              <a:t>the</a:t>
            </a:r>
            <a:r>
              <a:rPr lang="fi-FI" dirty="0">
                <a:ea typeface="+mj-lt"/>
                <a:cs typeface="+mj-lt"/>
              </a:rPr>
              <a:t> E-</a:t>
            </a:r>
            <a:r>
              <a:rPr lang="fi-FI" dirty="0" err="1">
                <a:ea typeface="+mj-lt"/>
                <a:cs typeface="+mj-lt"/>
              </a:rPr>
              <a:t>library</a:t>
            </a:r>
            <a:endParaRPr lang="en-US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31F1D-586F-11E8-EEFF-5A48C380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2813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The service need was identified by libraries, and initial funding came from parliament.</a:t>
            </a:r>
          </a:p>
          <a:p>
            <a:r>
              <a:rPr lang="en-US" dirty="0">
                <a:latin typeface="Arial"/>
                <a:cs typeface="Arial"/>
              </a:rPr>
              <a:t>The app has been created and is maintained and further developed by libraries.</a:t>
            </a:r>
          </a:p>
          <a:p>
            <a:r>
              <a:rPr lang="en-US" dirty="0">
                <a:latin typeface="Arial"/>
                <a:cs typeface="Arial"/>
              </a:rPr>
              <a:t>The platform </a:t>
            </a:r>
            <a:r>
              <a:rPr lang="en-US">
                <a:latin typeface="Arial"/>
                <a:cs typeface="Arial"/>
              </a:rPr>
              <a:t>and contents </a:t>
            </a:r>
            <a:r>
              <a:rPr lang="en-US" dirty="0">
                <a:latin typeface="Arial"/>
                <a:cs typeface="Arial"/>
              </a:rPr>
              <a:t>are separate.</a:t>
            </a:r>
          </a:p>
          <a:p>
            <a:r>
              <a:rPr lang="en-US" dirty="0">
                <a:latin typeface="Arial"/>
                <a:cs typeface="Arial"/>
              </a:rPr>
              <a:t>Libraries have played a major role in producing and developing the service.</a:t>
            </a:r>
          </a:p>
          <a:p>
            <a:r>
              <a:rPr lang="en-US" dirty="0">
                <a:latin typeface="Arial"/>
                <a:cs typeface="Arial"/>
              </a:rPr>
              <a:t>Stakeholders have been consulted extensively in creating the service, and collaboration with them will continue.</a:t>
            </a:r>
          </a:p>
          <a:p>
            <a:r>
              <a:rPr lang="en-US" dirty="0">
                <a:latin typeface="Arial"/>
                <a:cs typeface="Arial"/>
              </a:rPr>
              <a:t>In Finland, public lending remuneration is currently paid for e-resources.</a:t>
            </a:r>
          </a:p>
          <a:p>
            <a:endParaRPr lang="fi-FI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115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D1BE80-271B-5AE9-2704-91623A04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Arial"/>
                <a:ea typeface="Verdana"/>
                <a:cs typeface="Arial"/>
              </a:rPr>
              <a:t>Yhteystiedot</a:t>
            </a:r>
          </a:p>
        </p:txBody>
      </p:sp>
      <p:pic>
        <p:nvPicPr>
          <p:cNvPr id="4" name="Kuva 3" descr="Kuva, joka sisältää kohteen Grafiikka, Fontti, muotoilu&#10;&#10;Kuvaus luotu automaattisesti">
            <a:extLst>
              <a:ext uri="{FF2B5EF4-FFF2-40B4-BE49-F238E27FC236}">
                <a16:creationId xmlns:a16="http://schemas.microsoft.com/office/drawing/2014/main" id="{0C2A018A-1A13-9ADE-1B7A-B1FDA717B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7" y="890562"/>
            <a:ext cx="2887134" cy="3553396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F5CF30-AD11-EB28-E512-8B4740645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6003" y="890562"/>
            <a:ext cx="4256605" cy="355339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fi-FI" sz="2000" dirty="0" err="1">
                <a:latin typeface="Arial"/>
                <a:cs typeface="Arial"/>
              </a:rPr>
              <a:t>Emails</a:t>
            </a:r>
            <a:endParaRPr lang="fi-FI" sz="2000" dirty="0">
              <a:latin typeface="Arial"/>
              <a:cs typeface="Arial"/>
            </a:endParaRPr>
          </a:p>
          <a:p>
            <a:pPr marL="556895" lvl="1" indent="-213995">
              <a:buClr>
                <a:schemeClr val="tx1"/>
              </a:buClr>
            </a:pPr>
            <a:r>
              <a:rPr lang="fi-FI" dirty="0" err="1">
                <a:latin typeface="Arial"/>
                <a:cs typeface="Arial"/>
              </a:rPr>
              <a:t>firstname.lastname</a:t>
            </a:r>
            <a:r>
              <a:rPr lang="fi-FI" dirty="0">
                <a:latin typeface="Arial"/>
                <a:cs typeface="Arial"/>
              </a:rPr>
              <a:t>(at)helsinki.fi</a:t>
            </a:r>
          </a:p>
          <a:p>
            <a:pPr>
              <a:buClr>
                <a:schemeClr val="tx1"/>
              </a:buClr>
            </a:pPr>
            <a:r>
              <a:rPr lang="fi-FI" sz="2000">
                <a:latin typeface="Arial"/>
                <a:cs typeface="Arial"/>
              </a:rPr>
              <a:t>Customer </a:t>
            </a:r>
            <a:r>
              <a:rPr lang="fi-FI" sz="2000" dirty="0" err="1">
                <a:latin typeface="Arial"/>
                <a:cs typeface="Arial"/>
              </a:rPr>
              <a:t>service</a:t>
            </a:r>
            <a:r>
              <a:rPr lang="fi-FI" sz="2000" dirty="0">
                <a:latin typeface="Arial"/>
                <a:cs typeface="Arial"/>
              </a:rPr>
              <a:t> </a:t>
            </a:r>
            <a:r>
              <a:rPr lang="fi-FI" sz="2000" dirty="0" err="1">
                <a:latin typeface="Arial"/>
                <a:cs typeface="Arial"/>
              </a:rPr>
              <a:t>email</a:t>
            </a:r>
            <a:endParaRPr lang="fi-FI" sz="2000" dirty="0">
              <a:latin typeface="Arial"/>
              <a:cs typeface="Arial"/>
            </a:endParaRPr>
          </a:p>
          <a:p>
            <a:pPr marL="556895" lvl="1" indent="-213995">
              <a:buClr>
                <a:schemeClr val="tx1"/>
              </a:buClr>
            </a:pPr>
            <a:r>
              <a:rPr lang="fi-FI" dirty="0">
                <a:latin typeface="Arial"/>
                <a:cs typeface="Arial"/>
              </a:rPr>
              <a:t>e-kirjasto-posti(at)helsinki.fi</a:t>
            </a:r>
          </a:p>
          <a:p>
            <a:pPr>
              <a:buClr>
                <a:schemeClr val="tx1"/>
              </a:buClr>
            </a:pPr>
            <a:r>
              <a:rPr lang="fi-FI" sz="2000" dirty="0" err="1">
                <a:latin typeface="Arial"/>
                <a:cs typeface="Arial"/>
              </a:rPr>
              <a:t>Customer</a:t>
            </a:r>
            <a:r>
              <a:rPr lang="fi-FI" sz="2000" dirty="0">
                <a:latin typeface="Arial"/>
                <a:cs typeface="Arial"/>
              </a:rPr>
              <a:t> wiki</a:t>
            </a:r>
          </a:p>
          <a:p>
            <a:pPr marL="556895" lvl="1" indent="-213995">
              <a:buClr>
                <a:schemeClr val="tx1"/>
              </a:buClr>
            </a:pPr>
            <a:r>
              <a:rPr lang="fi-FI" dirty="0">
                <a:ea typeface="+mn-lt"/>
                <a:cs typeface="+mn-lt"/>
                <a:hlinkClick r:id="rId3"/>
              </a:rPr>
              <a:t>www.kiwi.fi/display/ekirjasto</a:t>
            </a:r>
            <a:r>
              <a:rPr lang="fi-FI" dirty="0">
                <a:ea typeface="+mn-lt"/>
                <a:cs typeface="+mn-lt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2000" dirty="0" err="1">
                <a:latin typeface="Arial"/>
                <a:cs typeface="Arial"/>
              </a:rPr>
              <a:t>Website</a:t>
            </a:r>
            <a:endParaRPr lang="fi-FI" sz="2000" dirty="0">
              <a:latin typeface="Arial"/>
              <a:cs typeface="Arial"/>
            </a:endParaRPr>
          </a:p>
          <a:p>
            <a:pPr marL="556895" lvl="1" indent="-213995">
              <a:buClr>
                <a:schemeClr val="tx1"/>
              </a:buClr>
            </a:pPr>
            <a:r>
              <a:rPr lang="fi-FI" dirty="0">
                <a:latin typeface="Arial"/>
                <a:cs typeface="Arial"/>
                <a:hlinkClick r:id="rId4"/>
              </a:rPr>
              <a:t>E-kirjasto.fi</a:t>
            </a:r>
          </a:p>
          <a:p>
            <a:pPr marL="556895" lvl="1" indent="-213995">
              <a:buClr>
                <a:schemeClr val="tx1"/>
              </a:buClr>
            </a:pPr>
            <a:r>
              <a:rPr lang="fi-FI" dirty="0">
                <a:latin typeface="Arial"/>
                <a:cs typeface="Arial"/>
                <a:hlinkClick r:id="rId5"/>
              </a:rPr>
              <a:t>E-biblioteket.fi</a:t>
            </a:r>
          </a:p>
          <a:p>
            <a:pPr marL="556895" lvl="1" indent="-213995">
              <a:buClr>
                <a:schemeClr val="tx1"/>
              </a:buClr>
            </a:pPr>
            <a:r>
              <a:rPr lang="fi-FI" dirty="0">
                <a:latin typeface="Arial"/>
                <a:cs typeface="Arial"/>
                <a:hlinkClick r:id="rId6"/>
              </a:rPr>
              <a:t>E-library.fi</a:t>
            </a: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9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B7E7D-2283-792F-0D1F-10233053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ea typeface="Verdana"/>
                <a:cs typeface="Arial"/>
              </a:rPr>
              <a:t>Accessibility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282DE-44C6-2FBC-96A2-8A0AFEE3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4948"/>
            <a:ext cx="8229600" cy="348222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Clr>
                <a:schemeClr val="tx1"/>
              </a:buClr>
            </a:pPr>
            <a:endParaRPr lang="en-US" dirty="0">
              <a:latin typeface="Arial"/>
              <a:cs typeface="Arial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The app meets the WCAG accessibility conformance levels A/AA.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Perceivable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Operable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Understandable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Robust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For resources, the accessibility requirement applies only to e-books.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As of June 2025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Accessible DRM</a:t>
            </a:r>
          </a:p>
          <a:p>
            <a:pPr lvl="2">
              <a:buClr>
                <a:schemeClr val="tx1"/>
              </a:buClr>
            </a:pPr>
            <a:r>
              <a:rPr lang="en-US" dirty="0" err="1">
                <a:latin typeface="Arial"/>
                <a:cs typeface="Arial"/>
              </a:rPr>
              <a:t>Readium</a:t>
            </a:r>
            <a:r>
              <a:rPr lang="en-US" dirty="0">
                <a:latin typeface="Arial"/>
                <a:cs typeface="Arial"/>
              </a:rPr>
              <a:t> LCP DRM (Licensed Content Protection)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Accessibility considered for audiobooks </a:t>
            </a:r>
          </a:p>
          <a:p>
            <a:pPr lvl="1">
              <a:buClr>
                <a:schemeClr val="tx1"/>
              </a:buClr>
            </a:pPr>
            <a:r>
              <a:rPr lang="en-US" dirty="0" err="1">
                <a:latin typeface="Arial"/>
                <a:cs typeface="Arial"/>
              </a:rPr>
              <a:t>Readium</a:t>
            </a:r>
            <a:r>
              <a:rPr lang="en-US" dirty="0">
                <a:latin typeface="Arial"/>
                <a:cs typeface="Arial"/>
              </a:rPr>
              <a:t> audiobook, enriched MP3		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Accessibility considered for magazines, where possible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Listening enabled for some articles in certain magazines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Resource accessibility depends on file structure as well</a:t>
            </a:r>
          </a:p>
          <a:p>
            <a:pPr marL="556895" lvl="1" indent="-213995"/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28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E6482-1E51-F3F9-15F4-D483AEBC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ea typeface="Verdana"/>
                <a:cs typeface="Arial"/>
              </a:rPr>
              <a:t>E-</a:t>
            </a:r>
            <a:r>
              <a:rPr lang="fi-FI" dirty="0" err="1">
                <a:latin typeface="Arial"/>
                <a:ea typeface="Verdana"/>
                <a:cs typeface="Arial"/>
              </a:rPr>
              <a:t>library</a:t>
            </a:r>
            <a:r>
              <a:rPr lang="fi-FI" dirty="0">
                <a:latin typeface="Arial"/>
                <a:ea typeface="Verdana"/>
                <a:cs typeface="Arial"/>
              </a:rPr>
              <a:t> as a </a:t>
            </a:r>
            <a:r>
              <a:rPr lang="fi-FI" dirty="0" err="1">
                <a:latin typeface="Arial"/>
                <a:ea typeface="Verdana"/>
                <a:cs typeface="Arial"/>
              </a:rPr>
              <a:t>service</a:t>
            </a:r>
            <a:endParaRPr lang="fi-FI" dirty="0">
              <a:latin typeface="Arial"/>
              <a:ea typeface="Verdana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502B0-38A5-0078-3E05-B0880CA9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Provided collaboratively by the National Library of Finland and Finnish municipalities (public libraries).</a:t>
            </a:r>
          </a:p>
          <a:p>
            <a:r>
              <a:rPr lang="en-US" sz="1800" dirty="0">
                <a:latin typeface="Arial"/>
                <a:cs typeface="Arial"/>
              </a:rPr>
              <a:t>Supplies e-books and audiobooks in Finnish, Swedish and English and Finnish digital magazines.</a:t>
            </a:r>
          </a:p>
          <a:p>
            <a:r>
              <a:rPr lang="en-US" sz="1800" dirty="0">
                <a:latin typeface="Arial"/>
                <a:cs typeface="Arial"/>
              </a:rPr>
              <a:t>Uses the E-library mobile app as the initial user interface.</a:t>
            </a:r>
          </a:p>
          <a:p>
            <a:r>
              <a:rPr lang="en-US" sz="1800" dirty="0">
                <a:latin typeface="Arial"/>
                <a:cs typeface="Arial"/>
              </a:rPr>
              <a:t>Available to the residents of participating municipalities.</a:t>
            </a:r>
          </a:p>
          <a:p>
            <a:r>
              <a:rPr lang="en-US" sz="1800" dirty="0">
                <a:latin typeface="Arial"/>
                <a:cs typeface="Arial"/>
              </a:rPr>
              <a:t>Set to enter service on 23 April 2024.</a:t>
            </a:r>
          </a:p>
        </p:txBody>
      </p:sp>
    </p:spTree>
    <p:extLst>
      <p:ext uri="{BB962C8B-B14F-4D97-AF65-F5344CB8AC3E}">
        <p14:creationId xmlns:p14="http://schemas.microsoft.com/office/powerpoint/2010/main" val="15960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8D7360-FAEB-9294-6196-3BA9D873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9134"/>
            <a:ext cx="6648773" cy="457559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Funding &amp; </a:t>
            </a:r>
            <a:r>
              <a:rPr lang="en-US" sz="2400" dirty="0" err="1">
                <a:latin typeface="Arial"/>
                <a:cs typeface="Arial"/>
              </a:rPr>
              <a:t>organisation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6C3DCC-C88A-950A-6A9A-8496B7AE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203598"/>
            <a:ext cx="4860032" cy="3147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Municipalities fund the service as a whole (€0.70 per resident a year). </a:t>
            </a:r>
          </a:p>
          <a:p>
            <a:r>
              <a:rPr lang="en-US" sz="1800" dirty="0">
                <a:latin typeface="Arial"/>
                <a:cs typeface="Arial"/>
              </a:rPr>
              <a:t>When it opens, the service is estimated to be available to 85% of people living in Finland.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Municipalities to have joined the service: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220</a:t>
            </a:r>
            <a:r>
              <a:rPr lang="en-US" sz="1600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Total residents: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4,6 M</a:t>
            </a:r>
          </a:p>
          <a:p>
            <a:r>
              <a:rPr lang="en-US" sz="1800" dirty="0">
                <a:latin typeface="Arial"/>
                <a:cs typeface="Arial"/>
              </a:rPr>
              <a:t>The service is provided in cooperation with public libraries: 10 working groups and a steering group.</a:t>
            </a:r>
          </a:p>
        </p:txBody>
      </p:sp>
      <p:pic>
        <p:nvPicPr>
          <p:cNvPr id="4" name="Picture Placeholder 10" descr="Two people sitting on a couch looking at a cell phone&#10;&#10;Description automatically generated with medium confidence">
            <a:extLst>
              <a:ext uri="{FF2B5EF4-FFF2-40B4-BE49-F238E27FC236}">
                <a16:creationId xmlns:a16="http://schemas.microsoft.com/office/drawing/2014/main" id="{81F6467F-7562-9F97-EEA1-4EE93A3FF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0" r="16095"/>
          <a:stretch/>
        </p:blipFill>
        <p:spPr>
          <a:xfrm>
            <a:off x="0" y="699541"/>
            <a:ext cx="4123201" cy="44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876A3-6CB6-E3EC-CD2D-9E6DAA0E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National Library’s E-library unit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971EAF-69AE-A2CC-A761-1CBA67E9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3970784" cy="32836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>
                <a:latin typeface="Arial"/>
                <a:cs typeface="Arial"/>
              </a:rPr>
              <a:t>Service </a:t>
            </a:r>
            <a:r>
              <a:rPr lang="fi-FI" sz="1800" dirty="0" err="1">
                <a:latin typeface="Arial"/>
                <a:cs typeface="Arial"/>
              </a:rPr>
              <a:t>Manager</a:t>
            </a:r>
            <a:endParaRPr lang="en-US" sz="1800" dirty="0">
              <a:latin typeface="Arial"/>
              <a:cs typeface="Arial"/>
            </a:endParaRPr>
          </a:p>
          <a:p>
            <a:r>
              <a:rPr lang="fi-FI" sz="1800" dirty="0">
                <a:latin typeface="Arial"/>
                <a:cs typeface="Arial"/>
              </a:rPr>
              <a:t>Three </a:t>
            </a:r>
            <a:r>
              <a:rPr lang="fi-FI" sz="1800" dirty="0" err="1">
                <a:latin typeface="Arial"/>
                <a:cs typeface="Arial"/>
              </a:rPr>
              <a:t>Information</a:t>
            </a:r>
            <a:r>
              <a:rPr lang="fi-FI" sz="1800" dirty="0">
                <a:latin typeface="Arial"/>
                <a:cs typeface="Arial"/>
              </a:rPr>
              <a:t> </a:t>
            </a:r>
            <a:r>
              <a:rPr lang="fi-FI" sz="1800" dirty="0" err="1">
                <a:latin typeface="Arial"/>
                <a:cs typeface="Arial"/>
              </a:rPr>
              <a:t>Specialist</a:t>
            </a:r>
            <a:r>
              <a:rPr lang="fi-FI" sz="1800" dirty="0">
                <a:latin typeface="Arial"/>
                <a:cs typeface="Arial"/>
              </a:rPr>
              <a:t> (</a:t>
            </a:r>
            <a:r>
              <a:rPr lang="fi-FI" sz="1800" dirty="0" err="1">
                <a:latin typeface="Arial"/>
                <a:cs typeface="Arial"/>
              </a:rPr>
              <a:t>library</a:t>
            </a:r>
            <a:r>
              <a:rPr lang="fi-FI" sz="1800" dirty="0">
                <a:latin typeface="Arial"/>
                <a:cs typeface="Arial"/>
              </a:rPr>
              <a:t> </a:t>
            </a:r>
            <a:r>
              <a:rPr lang="fi-FI" sz="1800" dirty="0" err="1">
                <a:latin typeface="Arial"/>
                <a:cs typeface="Arial"/>
              </a:rPr>
              <a:t>collaboration</a:t>
            </a:r>
            <a:r>
              <a:rPr lang="en-US" sz="1800" dirty="0">
                <a:latin typeface="Arial"/>
                <a:cs typeface="Arial"/>
              </a:rPr>
              <a:t>, contents, </a:t>
            </a:r>
            <a:r>
              <a:rPr lang="fi-FI" sz="1800" dirty="0" err="1">
                <a:latin typeface="Arial"/>
                <a:cs typeface="Arial"/>
              </a:rPr>
              <a:t>communications</a:t>
            </a:r>
            <a:r>
              <a:rPr lang="fi-FI" sz="1800" dirty="0">
                <a:latin typeface="Arial"/>
                <a:cs typeface="Arial"/>
              </a:rPr>
              <a:t>)</a:t>
            </a:r>
            <a:endParaRPr lang="en-US" sz="1800" dirty="0">
              <a:latin typeface="Arial"/>
              <a:cs typeface="Arial"/>
            </a:endParaRPr>
          </a:p>
          <a:p>
            <a:r>
              <a:rPr lang="fi-FI" sz="1800" dirty="0">
                <a:latin typeface="Arial"/>
                <a:cs typeface="Arial"/>
              </a:rPr>
              <a:t>System </a:t>
            </a:r>
            <a:r>
              <a:rPr lang="fi-FI" sz="1800" dirty="0" err="1">
                <a:latin typeface="Arial"/>
                <a:cs typeface="Arial"/>
              </a:rPr>
              <a:t>Manager</a:t>
            </a:r>
            <a:r>
              <a:rPr lang="fi-FI" sz="1800" dirty="0">
                <a:latin typeface="Arial"/>
                <a:cs typeface="Arial"/>
              </a:rPr>
              <a:t> </a:t>
            </a:r>
          </a:p>
          <a:p>
            <a:r>
              <a:rPr lang="fi-FI" sz="1800" dirty="0" err="1">
                <a:latin typeface="Arial"/>
                <a:cs typeface="Arial"/>
              </a:rPr>
              <a:t>Four</a:t>
            </a:r>
            <a:r>
              <a:rPr lang="fi-FI" sz="1800" dirty="0">
                <a:latin typeface="Arial"/>
                <a:cs typeface="Arial"/>
              </a:rPr>
              <a:t> </a:t>
            </a:r>
            <a:r>
              <a:rPr lang="fi-FI" sz="1800" dirty="0" err="1">
                <a:latin typeface="Arial"/>
                <a:cs typeface="Arial"/>
              </a:rPr>
              <a:t>system</a:t>
            </a:r>
            <a:r>
              <a:rPr lang="fi-FI" sz="1800" dirty="0">
                <a:latin typeface="Arial"/>
                <a:cs typeface="Arial"/>
              </a:rPr>
              <a:t> </a:t>
            </a:r>
            <a:r>
              <a:rPr lang="fi-FI" sz="1800" dirty="0" err="1">
                <a:latin typeface="Arial"/>
                <a:cs typeface="Arial"/>
              </a:rPr>
              <a:t>specialists</a:t>
            </a:r>
            <a:endParaRPr lang="fi-FI" sz="1800" dirty="0">
              <a:latin typeface="Arial"/>
              <a:cs typeface="Arial"/>
            </a:endParaRPr>
          </a:p>
          <a:p>
            <a:endParaRPr lang="fi-FI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sz="1800" dirty="0">
              <a:latin typeface="Arial"/>
            </a:endParaRPr>
          </a:p>
        </p:txBody>
      </p:sp>
      <p:pic>
        <p:nvPicPr>
          <p:cNvPr id="4" name="Picture Placeholder 24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3B3431E9-6CBE-A0CA-1B63-41EA2C3D0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4"/>
          <a:stretch/>
        </p:blipFill>
        <p:spPr>
          <a:xfrm>
            <a:off x="4625264" y="699542"/>
            <a:ext cx="4518736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416F5-876E-7136-0D94-000D82F7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Collaboration with public libraries</a:t>
            </a:r>
            <a:endParaRPr lang="fi-FI" dirty="0">
              <a:ea typeface="Verdan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AB6FB0-EE19-7B4D-0861-2AE92ADD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20957"/>
            <a:ext cx="4834880" cy="3197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10 working groups: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Content selection groups (six total)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Collection group (consisting of chairs of material selection groups)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User support group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Front-page editorial group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Communications and marketing group</a:t>
            </a:r>
          </a:p>
          <a:p>
            <a:pPr lvl="1" fontAlgn="base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/>
                <a:cs typeface="Arial"/>
              </a:rPr>
              <a:t>User training group</a:t>
            </a:r>
          </a:p>
          <a:p>
            <a:pPr marL="342900" lvl="1" indent="0">
              <a:buClr>
                <a:schemeClr val="tx1"/>
              </a:buClr>
              <a:buNone/>
            </a:pPr>
            <a:endParaRPr lang="fi-FI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Placeholder 17" descr="A picture containing indoor, person, sitting, bed&#10;&#10;Description automatically generated">
            <a:extLst>
              <a:ext uri="{FF2B5EF4-FFF2-40B4-BE49-F238E27FC236}">
                <a16:creationId xmlns:a16="http://schemas.microsoft.com/office/drawing/2014/main" id="{2B6F5555-1C59-2EAD-B910-DF83F571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02" r="16102"/>
          <a:stretch>
            <a:fillRect/>
          </a:stretch>
        </p:blipFill>
        <p:spPr>
          <a:xfrm>
            <a:off x="4647745" y="697932"/>
            <a:ext cx="451873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1F11C9-A7A0-EDB0-CE2A-5F9C9D8C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ea typeface="Verdana"/>
                <a:cs typeface="Arial"/>
              </a:rPr>
              <a:t>License </a:t>
            </a:r>
            <a:r>
              <a:rPr lang="fi-FI" dirty="0" err="1">
                <a:latin typeface="Arial"/>
                <a:ea typeface="Verdana"/>
                <a:cs typeface="Arial"/>
              </a:rPr>
              <a:t>models</a:t>
            </a:r>
            <a:endParaRPr lang="fi-FI" dirty="0">
              <a:latin typeface="Arial"/>
              <a:ea typeface="Verdana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26A372-92DD-C474-FBC4-7325E16A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063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US" sz="1600" dirty="0">
                <a:latin typeface="Arial"/>
                <a:cs typeface="Arial"/>
              </a:rPr>
              <a:t>Primary model: annual license for limited simultaneous use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For Finnish titles, 5, 10, 30 or 50 simultaneous reading rights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For Swedish and English titles, 1, 10 or 30 simultaneous reading rights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latin typeface="Arial"/>
                <a:cs typeface="Arial"/>
              </a:rPr>
              <a:t>Potential additional models: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A pool model (e.g., 100 loans)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A pay-per-view model: a fee charged for each loan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A permanent license model for limited simultaneous use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A hybrid model: a combination of several approaches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latin typeface="Arial"/>
                <a:cs typeface="Arial"/>
              </a:rPr>
              <a:t>For magazines, a floating license for limited simultaneous use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latin typeface="Arial"/>
                <a:cs typeface="Arial"/>
              </a:rPr>
              <a:t>License type offered by and fees determined by each publisher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447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1F05EA-D299-EBF1-CDA5-F6B6E8FC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Arial"/>
                <a:cs typeface="Arial"/>
              </a:rPr>
              <a:t>Content </a:t>
            </a:r>
            <a:r>
              <a:rPr lang="fi-FI" dirty="0" err="1">
                <a:latin typeface="Arial"/>
                <a:cs typeface="Arial"/>
              </a:rPr>
              <a:t>budget</a:t>
            </a:r>
            <a:endParaRPr lang="fi-FI" dirty="0">
              <a:latin typeface="Arial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2F2C12-A2B4-CA67-35FB-B61D5D99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0781"/>
            <a:ext cx="4038600" cy="2925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800" dirty="0">
                <a:latin typeface="Arial"/>
                <a:cs typeface="Arial"/>
              </a:rPr>
              <a:t>Content budget depending on the number of participating municipalities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latin typeface="Arial"/>
                <a:cs typeface="Arial"/>
              </a:rPr>
              <a:t>Estimated at €2–3 million per year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600" dirty="0">
                <a:latin typeface="Arial"/>
                <a:cs typeface="Arial"/>
              </a:rPr>
              <a:t>Content budget 2024 about €1.3 million per 7 months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800" dirty="0">
                <a:latin typeface="Arial"/>
                <a:cs typeface="Arial"/>
              </a:rPr>
              <a:t>The contents allowance has been distributed on the basis of a cost survey in the E-library project and of previous usage statistics.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9E0AB16-1EFF-A244-FFE9-58324F7E52AE}"/>
              </a:ext>
            </a:extLst>
          </p:cNvPr>
          <p:cNvGraphicFramePr/>
          <p:nvPr/>
        </p:nvGraphicFramePr>
        <p:xfrm>
          <a:off x="4295375" y="768404"/>
          <a:ext cx="4246709" cy="379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0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CD7F7-D4A3-0471-B2D7-7640E4B9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ea typeface="Verdana"/>
                <a:cs typeface="Arial"/>
              </a:rPr>
              <a:t>Content </a:t>
            </a:r>
            <a:r>
              <a:rPr lang="fi-FI" dirty="0" err="1">
                <a:latin typeface="Arial"/>
                <a:ea typeface="Verdana"/>
                <a:cs typeface="Arial"/>
              </a:rPr>
              <a:t>selection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F7E632-7183-AC2D-ED0E-CE8A53B5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0970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Working groups responsible for content selection, six groups:</a:t>
            </a:r>
          </a:p>
          <a:p>
            <a:pPr lvl="1"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Magazines</a:t>
            </a:r>
          </a:p>
          <a:p>
            <a:pPr lvl="1"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Finnish-language fiction</a:t>
            </a:r>
          </a:p>
          <a:p>
            <a:pPr lvl="1"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Finnish-language non-fiction</a:t>
            </a:r>
          </a:p>
          <a:p>
            <a:pPr lvl="1"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Finnish-language children’s and young adult literature</a:t>
            </a:r>
          </a:p>
          <a:p>
            <a:pPr lvl="1"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Swedish-language literature</a:t>
            </a:r>
          </a:p>
          <a:p>
            <a:pPr lvl="1">
              <a:buClr>
                <a:schemeClr val="tx1"/>
              </a:buClr>
            </a:pPr>
            <a:r>
              <a:rPr lang="en-US" sz="1200" dirty="0">
                <a:latin typeface="Arial"/>
                <a:cs typeface="Arial"/>
              </a:rPr>
              <a:t>Literature in English and other languages</a:t>
            </a:r>
          </a:p>
          <a:p>
            <a:pPr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Group members consist of Finnish public library staff. </a:t>
            </a:r>
          </a:p>
          <a:p>
            <a:pPr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The groups select contents regularly at least on a monthly basis. </a:t>
            </a:r>
          </a:p>
          <a:p>
            <a:pPr>
              <a:buClr>
                <a:schemeClr val="tx1"/>
              </a:buClr>
            </a:pPr>
            <a:r>
              <a:rPr lang="en-US" sz="1400" dirty="0">
                <a:latin typeface="Arial"/>
                <a:cs typeface="Arial"/>
              </a:rPr>
              <a:t>The group chairs constitute the E-library collection group, responsible for the E-library collection policy.</a:t>
            </a:r>
          </a:p>
          <a:p>
            <a:endParaRPr lang="fi-FI" sz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5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C02078-805C-2311-53A4-47D39D44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rial"/>
                <a:ea typeface="Verdana"/>
                <a:cs typeface="Arial"/>
              </a:rPr>
              <a:t>Becoming</a:t>
            </a:r>
            <a:r>
              <a:rPr lang="fi-FI" dirty="0">
                <a:latin typeface="Arial"/>
                <a:ea typeface="Verdana"/>
                <a:cs typeface="Arial"/>
              </a:rPr>
              <a:t> a </a:t>
            </a:r>
            <a:r>
              <a:rPr lang="fi-FI" dirty="0" err="1">
                <a:latin typeface="Arial"/>
                <a:ea typeface="Verdana"/>
                <a:cs typeface="Arial"/>
              </a:rPr>
              <a:t>customer</a:t>
            </a:r>
            <a:endParaRPr lang="fi-FI" dirty="0">
              <a:latin typeface="Arial"/>
              <a:ea typeface="Verdana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0AA8D8-AAE3-69FC-EE4F-4F5E8BFC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Account creation through the app with strong authentication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Personal data from the Suomi.fi service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Municipality of residence, name, personal identity code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Information on any dependent children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Equivalent to the signature and ID card required for a library card application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Accepting the terms of use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Accepting the updating of personal details via Suomi.fi</a:t>
            </a:r>
          </a:p>
          <a:p>
            <a:pPr lvl="2">
              <a:buClr>
                <a:schemeClr val="tx1"/>
              </a:buClr>
            </a:pPr>
            <a:endParaRPr lang="fi-FI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10.xml><?xml version="1.0" encoding="utf-8"?>
<a:theme xmlns:a="http://schemas.openxmlformats.org/drawingml/2006/main" name="EKirjasto_blank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3.xml><?xml version="1.0" encoding="utf-8"?>
<a:theme xmlns:a="http://schemas.openxmlformats.org/drawingml/2006/main" name="2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4.xml><?xml version="1.0" encoding="utf-8"?>
<a:theme xmlns:a="http://schemas.openxmlformats.org/drawingml/2006/main" name="1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5.xml><?xml version="1.0" encoding="utf-8"?>
<a:theme xmlns:a="http://schemas.openxmlformats.org/drawingml/2006/main" name="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6.xml><?xml version="1.0" encoding="utf-8"?>
<a:theme xmlns:a="http://schemas.openxmlformats.org/drawingml/2006/main" name="1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7.xml><?xml version="1.0" encoding="utf-8"?>
<a:theme xmlns:a="http://schemas.openxmlformats.org/drawingml/2006/main" name="2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8.xml><?xml version="1.0" encoding="utf-8"?>
<a:theme xmlns:a="http://schemas.openxmlformats.org/drawingml/2006/main" name="3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9.xml><?xml version="1.0" encoding="utf-8"?>
<a:theme xmlns:a="http://schemas.openxmlformats.org/drawingml/2006/main" name="EKirjasto-kansi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95b0d6-7df2-4aef-b8fe-ff3a5a4a787b" xsi:nil="true"/>
    <lcf76f155ced4ddcb4097134ff3c332f xmlns="aa033f5d-b386-4d45-8d94-18f1e49d01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7C81781B17B4384E37CFBBE65D460" ma:contentTypeVersion="15" ma:contentTypeDescription="Create a new document." ma:contentTypeScope="" ma:versionID="8a235f978787911e3df9d673a1224ada">
  <xsd:schema xmlns:xsd="http://www.w3.org/2001/XMLSchema" xmlns:xs="http://www.w3.org/2001/XMLSchema" xmlns:p="http://schemas.microsoft.com/office/2006/metadata/properties" xmlns:ns2="aa033f5d-b386-4d45-8d94-18f1e49d0117" xmlns:ns3="f395b0d6-7df2-4aef-b8fe-ff3a5a4a787b" targetNamespace="http://schemas.microsoft.com/office/2006/metadata/properties" ma:root="true" ma:fieldsID="cd9f98136edbb447b5c11bcd79dcccba" ns2:_="" ns3:_="">
    <xsd:import namespace="aa033f5d-b386-4d45-8d94-18f1e49d0117"/>
    <xsd:import namespace="f395b0d6-7df2-4aef-b8fe-ff3a5a4a7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3f5d-b386-4d45-8d94-18f1e49d0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5b0d6-7df2-4aef-b8fe-ff3a5a4a787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5d91cee-83b1-4429-8916-51cd27aa7b4e}" ma:internalName="TaxCatchAll" ma:showField="CatchAllData" ma:web="f395b0d6-7df2-4aef-b8fe-ff3a5a4a78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50FBB-76F8-4C72-B000-0559F2DA5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CC0CB6-3485-4C96-B6F4-2F70F1E41FE5}">
  <ds:schemaRefs>
    <ds:schemaRef ds:uri="http://schemas.openxmlformats.org/package/2006/metadata/core-properties"/>
    <ds:schemaRef ds:uri="f395b0d6-7df2-4aef-b8fe-ff3a5a4a787b"/>
    <ds:schemaRef ds:uri="http://schemas.microsoft.com/office/2006/documentManagement/types"/>
    <ds:schemaRef ds:uri="http://schemas.microsoft.com/office/2006/metadata/properties"/>
    <ds:schemaRef ds:uri="http://purl.org/dc/terms/"/>
    <ds:schemaRef ds:uri="aa033f5d-b386-4d45-8d94-18f1e49d0117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ABDC50-56A1-40AE-971F-A47D1AD17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33f5d-b386-4d45-8d94-18f1e49d0117"/>
    <ds:schemaRef ds:uri="f395b0d6-7df2-4aef-b8fe-ff3a5a4a7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{AB008A8A-6DF7-7943-A558-3C441481E59E}tf10001123</Template>
  <TotalTime>18440</TotalTime>
  <Words>836</Words>
  <Application>Microsoft Office PowerPoint</Application>
  <PresentationFormat>Näytössä katseltava esitys (16:9)</PresentationFormat>
  <Paragraphs>119</Paragraphs>
  <Slides>14</Slides>
  <Notes>1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Regular</vt:lpstr>
      <vt:lpstr>Segoe UI</vt:lpstr>
      <vt:lpstr>Wingdings</vt:lpstr>
      <vt:lpstr>EKirjasto-leveä</vt:lpstr>
      <vt:lpstr>3_EKirjasto-leveä</vt:lpstr>
      <vt:lpstr>2_EKirjasto-leveä</vt:lpstr>
      <vt:lpstr>1_EKirjasto-leveä</vt:lpstr>
      <vt:lpstr>EKirjasto_kapea</vt:lpstr>
      <vt:lpstr>1_EKirjasto_kapea</vt:lpstr>
      <vt:lpstr>2_EKirjasto_kapea</vt:lpstr>
      <vt:lpstr>3_EKirjasto_kapea</vt:lpstr>
      <vt:lpstr>EKirjasto-kansi</vt:lpstr>
      <vt:lpstr>EKirjasto_blank</vt:lpstr>
      <vt:lpstr>E-library in Finland – building a nationwide service</vt:lpstr>
      <vt:lpstr>E-library as a service</vt:lpstr>
      <vt:lpstr>Funding &amp; organisation</vt:lpstr>
      <vt:lpstr>The National Library’s E-library unit</vt:lpstr>
      <vt:lpstr>Collaboration with public libraries</vt:lpstr>
      <vt:lpstr>License models</vt:lpstr>
      <vt:lpstr>Content budget</vt:lpstr>
      <vt:lpstr>Content selection</vt:lpstr>
      <vt:lpstr>Becoming a customer</vt:lpstr>
      <vt:lpstr>E-library app technology</vt:lpstr>
      <vt:lpstr>E-library app</vt:lpstr>
      <vt:lpstr>Special features of the E-library</vt:lpstr>
      <vt:lpstr>Yhteystiedot</vt:lpstr>
      <vt:lpstr>Accessibility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Tiisanoja, Pasi A</dc:creator>
  <cp:keywords/>
  <dc:description/>
  <cp:lastModifiedBy>Tuomikoski, Anna M</cp:lastModifiedBy>
  <cp:revision>191</cp:revision>
  <cp:lastPrinted>2024-04-03T12:37:55Z</cp:lastPrinted>
  <dcterms:created xsi:type="dcterms:W3CDTF">2018-09-27T08:13:34Z</dcterms:created>
  <dcterms:modified xsi:type="dcterms:W3CDTF">2024-04-06T14:06:07Z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0x01010077D7C81781B17B4384E37CFBBE65D460</vt:lpwstr>
  </property>
  <property fmtid="{D5CDD505-2E9C-101B-9397-08002B2CF9AE}" pid="3" name="MediaServiceImageTags">
    <vt:lpwstr/>
  </property>
</Properties>
</file>