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80" r:id="rId4"/>
    <p:sldId id="285" r:id="rId5"/>
    <p:sldId id="290" r:id="rId6"/>
    <p:sldId id="291" r:id="rId7"/>
    <p:sldId id="292" r:id="rId8"/>
    <p:sldId id="275" r:id="rId9"/>
  </p:sldIdLst>
  <p:sldSz cx="12192000" cy="6858000"/>
  <p:notesSz cx="6724650" cy="97742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NAPLE </a:t>
            </a:r>
            <a:r>
              <a:rPr lang="es-ES" dirty="0" err="1"/>
              <a:t>Sister</a:t>
            </a:r>
            <a:r>
              <a:rPr lang="es-ES" dirty="0"/>
              <a:t> </a:t>
            </a:r>
            <a:r>
              <a:rPr lang="es-ES" dirty="0" err="1"/>
              <a:t>libraries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4400" dirty="0"/>
              <a:t>NAPLE </a:t>
            </a:r>
            <a:r>
              <a:rPr lang="es-ES" sz="4400" dirty="0" err="1" smtClean="0"/>
              <a:t>Assembly</a:t>
            </a:r>
            <a:r>
              <a:rPr lang="es-ES" sz="4400" dirty="0" smtClean="0"/>
              <a:t> 2023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10449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err="1"/>
              <a:t>Statistics</a:t>
            </a:r>
            <a:endParaRPr lang="es-ES" b="1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8124"/>
          <a:stretch/>
        </p:blipFill>
        <p:spPr>
          <a:xfrm>
            <a:off x="1584102" y="1339403"/>
            <a:ext cx="9176196" cy="5518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05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Statistics</a:t>
            </a:r>
            <a:endParaRPr lang="es-ES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86604" y="1428750"/>
            <a:ext cx="10235843" cy="567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706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30310" y="2286000"/>
            <a:ext cx="10766738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6000" dirty="0" smtClean="0"/>
              <a:t>137 </a:t>
            </a:r>
            <a:r>
              <a:rPr lang="es-ES" sz="6000" dirty="0" err="1"/>
              <a:t>libraries</a:t>
            </a:r>
            <a:r>
              <a:rPr lang="es-ES" sz="6000" dirty="0"/>
              <a:t> </a:t>
            </a:r>
            <a:r>
              <a:rPr lang="es-ES" sz="6000" dirty="0" smtClean="0"/>
              <a:t>(2 </a:t>
            </a:r>
            <a:r>
              <a:rPr lang="es-ES" sz="6000" dirty="0" err="1"/>
              <a:t>incorporations</a:t>
            </a:r>
            <a:r>
              <a:rPr lang="es-ES" sz="6000" dirty="0"/>
              <a:t>) </a:t>
            </a:r>
            <a:r>
              <a:rPr lang="es-ES" sz="6000" dirty="0" err="1"/>
              <a:t>from</a:t>
            </a:r>
            <a:r>
              <a:rPr lang="es-ES" sz="6000" dirty="0"/>
              <a:t> </a:t>
            </a:r>
            <a:r>
              <a:rPr lang="es-ES" sz="6000" dirty="0" smtClean="0"/>
              <a:t>17 </a:t>
            </a:r>
            <a:r>
              <a:rPr lang="es-ES" sz="6000" dirty="0" err="1"/>
              <a:t>countries</a:t>
            </a:r>
            <a:r>
              <a:rPr lang="es-ES" sz="6000" dirty="0"/>
              <a:t> </a:t>
            </a:r>
            <a:r>
              <a:rPr lang="es-ES" sz="6000" dirty="0" smtClean="0"/>
              <a:t>57 </a:t>
            </a:r>
            <a:r>
              <a:rPr lang="es-ES" sz="6000" dirty="0" err="1"/>
              <a:t>sisterships</a:t>
            </a:r>
            <a:r>
              <a:rPr lang="es-ES" sz="6000" dirty="0"/>
              <a:t> </a:t>
            </a:r>
            <a:r>
              <a:rPr lang="es-ES" sz="6000" dirty="0" smtClean="0"/>
              <a:t>(+1)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42047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Social media </a:t>
            </a:r>
            <a:r>
              <a:rPr lang="es-ES" dirty="0" err="1"/>
              <a:t>strategy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3 </a:t>
            </a:r>
            <a:r>
              <a:rPr lang="es-ES" dirty="0" err="1" smtClean="0"/>
              <a:t>Promotion</a:t>
            </a:r>
            <a:r>
              <a:rPr lang="es-ES" dirty="0" smtClean="0"/>
              <a:t> </a:t>
            </a:r>
            <a:r>
              <a:rPr lang="es-ES" dirty="0" err="1" smtClean="0"/>
              <a:t>campaigns</a:t>
            </a:r>
            <a:r>
              <a:rPr lang="es-ES" dirty="0" smtClean="0"/>
              <a:t> in FB. </a:t>
            </a:r>
          </a:p>
          <a:p>
            <a:pPr marL="0" indent="0">
              <a:buNone/>
            </a:pPr>
            <a:r>
              <a:rPr lang="es-ES" dirty="0" smtClean="0"/>
              <a:t>New </a:t>
            </a:r>
            <a:r>
              <a:rPr lang="es-ES" dirty="0" err="1" smtClean="0"/>
              <a:t>materials</a:t>
            </a:r>
            <a:r>
              <a:rPr lang="es-ES" dirty="0" smtClean="0"/>
              <a:t> (</a:t>
            </a:r>
            <a:r>
              <a:rPr lang="es-ES" dirty="0" err="1" smtClean="0"/>
              <a:t>static</a:t>
            </a:r>
            <a:r>
              <a:rPr lang="es-ES" dirty="0" smtClean="0"/>
              <a:t> and </a:t>
            </a:r>
            <a:r>
              <a:rPr lang="es-ES" dirty="0" err="1" smtClean="0"/>
              <a:t>dinamic</a:t>
            </a:r>
            <a:r>
              <a:rPr lang="es-ES" dirty="0" smtClean="0"/>
              <a:t>)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28667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Other</a:t>
            </a:r>
            <a:r>
              <a:rPr lang="es-ES" dirty="0" smtClean="0"/>
              <a:t> </a:t>
            </a:r>
            <a:r>
              <a:rPr lang="es-ES" smtClean="0"/>
              <a:t>actions</a:t>
            </a:r>
            <a:r>
              <a:rPr lang="es-ES" dirty="0" smtClean="0"/>
              <a:t> </a:t>
            </a:r>
            <a:r>
              <a:rPr lang="es-ES" dirty="0" err="1" smtClean="0"/>
              <a:t>promote</a:t>
            </a:r>
            <a:r>
              <a:rPr lang="es-ES" dirty="0" smtClean="0"/>
              <a:t> </a:t>
            </a:r>
            <a:r>
              <a:rPr lang="es-ES" dirty="0" smtClean="0"/>
              <a:t>the </a:t>
            </a:r>
            <a:r>
              <a:rPr lang="es-ES" dirty="0" err="1" smtClean="0"/>
              <a:t>program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 smtClean="0"/>
              <a:t>Class</a:t>
            </a:r>
            <a:r>
              <a:rPr lang="es-ES" dirty="0" smtClean="0"/>
              <a:t> at the Master in Library </a:t>
            </a:r>
            <a:r>
              <a:rPr lang="es-ES" dirty="0" err="1" smtClean="0"/>
              <a:t>Science</a:t>
            </a:r>
            <a:r>
              <a:rPr lang="es-ES" dirty="0" smtClean="0"/>
              <a:t>: The </a:t>
            </a:r>
            <a:r>
              <a:rPr lang="es-ES" dirty="0" err="1" smtClean="0"/>
              <a:t>library</a:t>
            </a:r>
            <a:r>
              <a:rPr lang="es-ES" dirty="0" smtClean="0"/>
              <a:t>, </a:t>
            </a:r>
            <a:r>
              <a:rPr lang="es-ES" dirty="0" err="1" smtClean="0"/>
              <a:t>agent</a:t>
            </a:r>
            <a:r>
              <a:rPr lang="es-ES" dirty="0" smtClean="0"/>
              <a:t> of </a:t>
            </a:r>
            <a:r>
              <a:rPr lang="es-ES" dirty="0"/>
              <a:t> </a:t>
            </a:r>
            <a:r>
              <a:rPr lang="es-ES" dirty="0" smtClean="0"/>
              <a:t>socio-</a:t>
            </a:r>
            <a:r>
              <a:rPr lang="es-ES" dirty="0" err="1" smtClean="0"/>
              <a:t>educational</a:t>
            </a:r>
            <a:r>
              <a:rPr lang="es-ES" dirty="0" smtClean="0"/>
              <a:t> </a:t>
            </a:r>
            <a:r>
              <a:rPr lang="es-ES" dirty="0" err="1" smtClean="0"/>
              <a:t>transformation</a:t>
            </a:r>
            <a:endParaRPr lang="es-ES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NSL </a:t>
            </a:r>
            <a:r>
              <a:rPr lang="es-ES" dirty="0" smtClean="0"/>
              <a:t>at the </a:t>
            </a:r>
            <a:r>
              <a:rPr lang="es-ES" dirty="0" err="1" smtClean="0"/>
              <a:t>National</a:t>
            </a:r>
            <a:r>
              <a:rPr lang="es-ES" dirty="0" smtClean="0"/>
              <a:t> </a:t>
            </a:r>
            <a:r>
              <a:rPr lang="es-ES" dirty="0" err="1" smtClean="0"/>
              <a:t>Congress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PLs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96387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What’s</a:t>
            </a:r>
            <a:r>
              <a:rPr lang="es-ES" dirty="0" smtClean="0"/>
              <a:t> </a:t>
            </a:r>
            <a:r>
              <a:rPr lang="es-ES" dirty="0" err="1" smtClean="0"/>
              <a:t>next</a:t>
            </a:r>
            <a:r>
              <a:rPr lang="es-ES" dirty="0" smtClean="0"/>
              <a:t>?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list</a:t>
            </a:r>
            <a:r>
              <a:rPr lang="es-ES" dirty="0" smtClean="0"/>
              <a:t> of country </a:t>
            </a:r>
            <a:r>
              <a:rPr lang="es-ES" dirty="0" err="1" smtClean="0"/>
              <a:t>representatives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Follow</a:t>
            </a:r>
            <a:r>
              <a:rPr lang="es-ES" dirty="0" smtClean="0"/>
              <a:t> up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sisterships</a:t>
            </a:r>
            <a:endParaRPr lang="es-ES" dirty="0" smtClean="0"/>
          </a:p>
          <a:p>
            <a:pPr marL="0" indent="0">
              <a:buNone/>
            </a:pPr>
            <a:r>
              <a:rPr lang="es-ES" dirty="0" err="1" smtClean="0"/>
              <a:t>Redesign</a:t>
            </a:r>
            <a:r>
              <a:rPr lang="es-ES" dirty="0" smtClean="0"/>
              <a:t> the blog, </a:t>
            </a:r>
            <a:r>
              <a:rPr lang="es-ES" dirty="0" err="1" smtClean="0"/>
              <a:t>update</a:t>
            </a:r>
            <a:r>
              <a:rPr lang="es-ES" dirty="0" smtClean="0"/>
              <a:t> </a:t>
            </a:r>
            <a:r>
              <a:rPr lang="es-ES" dirty="0" err="1" smtClean="0"/>
              <a:t>contents</a:t>
            </a:r>
            <a:r>
              <a:rPr lang="es-ES" dirty="0" smtClean="0"/>
              <a:t>. More </a:t>
            </a:r>
            <a:r>
              <a:rPr lang="es-ES" dirty="0" err="1" smtClean="0"/>
              <a:t>visibility</a:t>
            </a:r>
            <a:r>
              <a:rPr lang="es-ES" dirty="0" smtClean="0"/>
              <a:t> to </a:t>
            </a:r>
            <a:r>
              <a:rPr lang="es-ES" dirty="0" err="1" smtClean="0"/>
              <a:t>national</a:t>
            </a:r>
            <a:r>
              <a:rPr lang="es-ES" dirty="0" smtClean="0"/>
              <a:t> </a:t>
            </a:r>
            <a:r>
              <a:rPr lang="es-ES" dirty="0" err="1" smtClean="0"/>
              <a:t>representatives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42554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400" dirty="0" err="1"/>
              <a:t>Thanks</a:t>
            </a:r>
            <a:r>
              <a:rPr lang="es-ES" sz="4400" dirty="0"/>
              <a:t>!</a:t>
            </a:r>
          </a:p>
          <a:p>
            <a:pPr marL="0" indent="0" algn="ctr">
              <a:buNone/>
            </a:pPr>
            <a:endParaRPr lang="es-ES" sz="4400" dirty="0"/>
          </a:p>
          <a:p>
            <a:pPr marL="0" indent="0" algn="ctr">
              <a:buNone/>
            </a:pPr>
            <a:r>
              <a:rPr lang="es-ES" sz="4400" dirty="0"/>
              <a:t>naple.sisterlibraries@gmail.com</a:t>
            </a:r>
          </a:p>
        </p:txBody>
      </p:sp>
    </p:spTree>
    <p:extLst>
      <p:ext uri="{BB962C8B-B14F-4D97-AF65-F5344CB8AC3E}">
        <p14:creationId xmlns:p14="http://schemas.microsoft.com/office/powerpoint/2010/main" val="145692269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942</TotalTime>
  <Words>92</Words>
  <Application>Microsoft Office PowerPoint</Application>
  <PresentationFormat>Panorámica</PresentationFormat>
  <Paragraphs>19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NAPLE Sister libraries</vt:lpstr>
      <vt:lpstr>Statistics</vt:lpstr>
      <vt:lpstr>Statistics</vt:lpstr>
      <vt:lpstr>Presentación de PowerPoint</vt:lpstr>
      <vt:lpstr>Social media strategy</vt:lpstr>
      <vt:lpstr>Other actions promote the program</vt:lpstr>
      <vt:lpstr>What’s next?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NAPLE Sister libraries</dc:title>
  <dc:creator>Gracia Sancho Diego</dc:creator>
  <cp:lastModifiedBy>Gracia Sancho Diego</cp:lastModifiedBy>
  <cp:revision>33</cp:revision>
  <cp:lastPrinted>2019-06-20T07:39:24Z</cp:lastPrinted>
  <dcterms:created xsi:type="dcterms:W3CDTF">2018-05-21T07:08:08Z</dcterms:created>
  <dcterms:modified xsi:type="dcterms:W3CDTF">2023-04-17T12:47:38Z</dcterms:modified>
</cp:coreProperties>
</file>