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334" r:id="rId2"/>
    <p:sldId id="335" r:id="rId3"/>
    <p:sldId id="256" r:id="rId4"/>
    <p:sldId id="279" r:id="rId5"/>
    <p:sldId id="285" r:id="rId6"/>
    <p:sldId id="286" r:id="rId7"/>
    <p:sldId id="287" r:id="rId8"/>
    <p:sldId id="292" r:id="rId9"/>
    <p:sldId id="284" r:id="rId10"/>
    <p:sldId id="330" r:id="rId11"/>
    <p:sldId id="331" r:id="rId12"/>
    <p:sldId id="332" r:id="rId13"/>
    <p:sldId id="333" r:id="rId14"/>
    <p:sldId id="263" r:id="rId15"/>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Exo 2"/>
      </a:defRPr>
    </a:lvl1pPr>
    <a:lvl2pPr marL="0" marR="0" indent="228600" algn="l"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Exo 2"/>
      </a:defRPr>
    </a:lvl2pPr>
    <a:lvl3pPr marL="0" marR="0" indent="457200" algn="l"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Exo 2"/>
      </a:defRPr>
    </a:lvl3pPr>
    <a:lvl4pPr marL="0" marR="0" indent="685800" algn="l"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Exo 2"/>
      </a:defRPr>
    </a:lvl4pPr>
    <a:lvl5pPr marL="0" marR="0" indent="914400" algn="l"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Exo 2"/>
      </a:defRPr>
    </a:lvl5pPr>
    <a:lvl6pPr marL="0" marR="0" indent="1143000" algn="l"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Exo 2"/>
      </a:defRPr>
    </a:lvl6pPr>
    <a:lvl7pPr marL="0" marR="0" indent="1371600" algn="l"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Exo 2"/>
      </a:defRPr>
    </a:lvl7pPr>
    <a:lvl8pPr marL="0" marR="0" indent="1600200" algn="l"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Exo 2"/>
      </a:defRPr>
    </a:lvl8pPr>
    <a:lvl9pPr marL="0" marR="0" indent="1828800" algn="l"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Exo 2"/>
      </a:defRPr>
    </a:lvl9pPr>
  </p:defaultTextStyle>
  <p:extLst>
    <p:ext uri="{521415D9-36F7-43E2-AB2F-B90AF26B5E84}">
      <p14:sectionLst xmlns:p14="http://schemas.microsoft.com/office/powerpoint/2010/main">
        <p14:section name="Privzeti razdelek" id="{1AD7C699-6156-43E3-A377-06838DB00D56}">
          <p14:sldIdLst>
            <p14:sldId id="334"/>
            <p14:sldId id="335"/>
            <p14:sldId id="256"/>
            <p14:sldId id="279"/>
            <p14:sldId id="285"/>
            <p14:sldId id="286"/>
            <p14:sldId id="287"/>
            <p14:sldId id="292"/>
            <p14:sldId id="284"/>
            <p14:sldId id="330"/>
            <p14:sldId id="331"/>
            <p14:sldId id="332"/>
            <p14:sldId id="333"/>
            <p14:sldId id="263"/>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uka Blažič" initials="LB" lastIdx="9" clrIdx="0">
    <p:extLst>
      <p:ext uri="{19B8F6BF-5375-455C-9EA6-DF929625EA0E}">
        <p15:presenceInfo xmlns:p15="http://schemas.microsoft.com/office/powerpoint/2012/main" userId="Luka Blažič" providerId="None"/>
      </p:ext>
    </p:extLst>
  </p:cmAuthor>
  <p:cmAuthor id="2" name="Urša Likar Luzar" initials="ULL" lastIdx="2" clrIdx="1">
    <p:extLst>
      <p:ext uri="{19B8F6BF-5375-455C-9EA6-DF929625EA0E}">
        <p15:presenceInfo xmlns:p15="http://schemas.microsoft.com/office/powerpoint/2012/main" userId="S-1-5-21-69283984-2982865931-1906964484-227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B45318"/>
    <a:srgbClr val="639AAF"/>
    <a:srgbClr val="5C4E66"/>
    <a:srgbClr val="D49A36"/>
    <a:srgbClr val="007173"/>
    <a:srgbClr val="A84C23"/>
    <a:srgbClr val="CFB8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5940675A-B579-460E-94D1-54222C63F5DA}" styleName="Brez sloga, mreža tabele">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93D81CF-94F2-401A-BA57-92F5A7B2D0C5}" styleName="Srednji slog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086"/>
    <p:restoredTop sz="96296"/>
  </p:normalViewPr>
  <p:slideViewPr>
    <p:cSldViewPr snapToGrid="0" snapToObjects="1">
      <p:cViewPr varScale="1">
        <p:scale>
          <a:sx n="58" d="100"/>
          <a:sy n="58" d="100"/>
        </p:scale>
        <p:origin x="1728" y="72"/>
      </p:cViewPr>
      <p:guideLst/>
    </p:cSldViewPr>
  </p:slideViewPr>
  <p:notesTextViewPr>
    <p:cViewPr>
      <p:scale>
        <a:sx n="1" d="1"/>
        <a:sy n="1" d="1"/>
      </p:scale>
      <p:origin x="0" y="0"/>
    </p:cViewPr>
  </p:notesTextViewPr>
  <p:notesViewPr>
    <p:cSldViewPr snapToGrid="0" snapToObjects="1">
      <p:cViewPr varScale="1">
        <p:scale>
          <a:sx n="65" d="100"/>
          <a:sy n="65" d="100"/>
        </p:scale>
        <p:origin x="2152" y="2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871303D-4557-13E4-26A4-DABB84E7ABF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SI"/>
          </a:p>
        </p:txBody>
      </p:sp>
      <p:sp>
        <p:nvSpPr>
          <p:cNvPr id="3" name="Date Placeholder 2">
            <a:extLst>
              <a:ext uri="{FF2B5EF4-FFF2-40B4-BE49-F238E27FC236}">
                <a16:creationId xmlns:a16="http://schemas.microsoft.com/office/drawing/2014/main" id="{89110FDC-AB1A-AF04-2F05-96CFA51F02E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0296DB5-6D38-0840-8094-08F4E584776C}" type="datetimeFigureOut">
              <a:rPr lang="en-SI" smtClean="0"/>
              <a:t>04/06/2024</a:t>
            </a:fld>
            <a:endParaRPr lang="en-SI"/>
          </a:p>
        </p:txBody>
      </p:sp>
      <p:sp>
        <p:nvSpPr>
          <p:cNvPr id="4" name="Footer Placeholder 3">
            <a:extLst>
              <a:ext uri="{FF2B5EF4-FFF2-40B4-BE49-F238E27FC236}">
                <a16:creationId xmlns:a16="http://schemas.microsoft.com/office/drawing/2014/main" id="{4C8BAAC8-E51D-72BA-8FE8-8B39C1E1FD4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SI"/>
          </a:p>
        </p:txBody>
      </p:sp>
      <p:sp>
        <p:nvSpPr>
          <p:cNvPr id="5" name="Slide Number Placeholder 4">
            <a:extLst>
              <a:ext uri="{FF2B5EF4-FFF2-40B4-BE49-F238E27FC236}">
                <a16:creationId xmlns:a16="http://schemas.microsoft.com/office/drawing/2014/main" id="{7AED5F3F-F9FD-10E3-B015-456BAE2C2D7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A93949D-B6BF-914E-BBD2-4FF8ED874DD4}" type="slidenum">
              <a:rPr lang="en-SI" smtClean="0"/>
              <a:t>‹#›</a:t>
            </a:fld>
            <a:endParaRPr lang="en-SI"/>
          </a:p>
        </p:txBody>
      </p:sp>
    </p:spTree>
    <p:extLst>
      <p:ext uri="{BB962C8B-B14F-4D97-AF65-F5344CB8AC3E}">
        <p14:creationId xmlns:p14="http://schemas.microsoft.com/office/powerpoint/2010/main" val="4819128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81" name="Shape 181"/>
          <p:cNvSpPr>
            <a:spLocks noGrp="1" noRot="1" noChangeAspect="1"/>
          </p:cNvSpPr>
          <p:nvPr>
            <p:ph type="sldImg"/>
          </p:nvPr>
        </p:nvSpPr>
        <p:spPr>
          <a:xfrm>
            <a:off x="1143000" y="685800"/>
            <a:ext cx="4572000" cy="3429000"/>
          </a:xfrm>
          <a:prstGeom prst="rect">
            <a:avLst/>
          </a:prstGeom>
        </p:spPr>
        <p:txBody>
          <a:bodyPr/>
          <a:lstStyle/>
          <a:p>
            <a:endParaRPr/>
          </a:p>
        </p:txBody>
      </p:sp>
      <p:sp>
        <p:nvSpPr>
          <p:cNvPr id="182" name="Shape 182"/>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852865205"/>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Označba mesta stranske slike 1">
            <a:extLst>
              <a:ext uri="{FF2B5EF4-FFF2-40B4-BE49-F238E27FC236}">
                <a16:creationId xmlns:a16="http://schemas.microsoft.com/office/drawing/2014/main" id="{7FA4FD84-37E0-4256-B026-FDD5B2A559B6}"/>
              </a:ext>
            </a:extLst>
          </p:cNvPr>
          <p:cNvSpPr>
            <a:spLocks noGrp="1" noRot="1" noChangeAspect="1" noChangeArrowheads="1" noTextEdit="1"/>
          </p:cNvSpPr>
          <p:nvPr>
            <p:ph type="sldImg"/>
          </p:nvPr>
        </p:nvSpPr>
        <p:spPr>
          <a:ln/>
        </p:spPr>
      </p:sp>
      <p:sp>
        <p:nvSpPr>
          <p:cNvPr id="11267" name="Označba mesta opomb 2">
            <a:extLst>
              <a:ext uri="{FF2B5EF4-FFF2-40B4-BE49-F238E27FC236}">
                <a16:creationId xmlns:a16="http://schemas.microsoft.com/office/drawing/2014/main" id="{03B63475-D626-4F88-8887-EC09AD2E4852}"/>
              </a:ext>
            </a:extLst>
          </p:cNvPr>
          <p:cNvSpPr>
            <a:spLocks noGrp="1" noChangeArrowheads="1"/>
          </p:cNvSpPr>
          <p:nvPr>
            <p:ph type="body" idx="1"/>
          </p:nvPr>
        </p:nvSpPr>
        <p:spPr>
          <a:noFill/>
        </p:spPr>
        <p:txBody>
          <a:bodyPr/>
          <a:lstStyle/>
          <a:p>
            <a:endParaRPr lang="sl-SI" altLang="sl-SI">
              <a:latin typeface="Arial" panose="020B0604020202020204" pitchFamily="34" charset="0"/>
              <a:cs typeface="Arial" panose="020B0604020202020204" pitchFamily="34" charset="0"/>
            </a:endParaRPr>
          </a:p>
        </p:txBody>
      </p:sp>
      <p:sp>
        <p:nvSpPr>
          <p:cNvPr id="11268" name="Označba mesta številke diapozitiva 3">
            <a:extLst>
              <a:ext uri="{FF2B5EF4-FFF2-40B4-BE49-F238E27FC236}">
                <a16:creationId xmlns:a16="http://schemas.microsoft.com/office/drawing/2014/main" id="{8F3D6878-4E42-443C-8496-E042C3742799}"/>
              </a:ext>
            </a:extLst>
          </p:cNvPr>
          <p:cNvSpPr>
            <a:spLocks noGrp="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7939CE1-8320-4352-8D41-1A8172A1D895}" type="slidenum">
              <a:rPr lang="sl-SI" altLang="sl-SI" smtClean="0"/>
              <a:pPr/>
              <a:t>11</a:t>
            </a:fld>
            <a:endParaRPr lang="sl-SI" altLang="sl-SI"/>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Naslovka1">
    <p:spTree>
      <p:nvGrpSpPr>
        <p:cNvPr id="1" name=""/>
        <p:cNvGrpSpPr/>
        <p:nvPr/>
      </p:nvGrpSpPr>
      <p:grpSpPr>
        <a:xfrm>
          <a:off x="0" y="0"/>
          <a:ext cx="0" cy="0"/>
          <a:chOff x="0" y="0"/>
          <a:chExt cx="0" cy="0"/>
        </a:xfrm>
      </p:grpSpPr>
      <p:sp>
        <p:nvSpPr>
          <p:cNvPr id="12" name="Title Text"/>
          <p:cNvSpPr txBox="1">
            <a:spLocks noGrp="1"/>
          </p:cNvSpPr>
          <p:nvPr>
            <p:ph type="title"/>
          </p:nvPr>
        </p:nvSpPr>
        <p:spPr>
          <a:xfrm>
            <a:off x="5143500" y="4147034"/>
            <a:ext cx="6743700" cy="2028793"/>
          </a:xfrm>
          <a:prstGeom prst="rect">
            <a:avLst/>
          </a:prstGeom>
        </p:spPr>
        <p:txBody>
          <a:bodyPr>
            <a:normAutofit/>
          </a:bodyPr>
          <a:lstStyle>
            <a:lvl1pPr>
              <a:defRPr sz="6000" b="1" i="0">
                <a:solidFill>
                  <a:srgbClr val="A84C23"/>
                </a:solidFill>
                <a:latin typeface="Open Sans" panose="020B0606030504020204" pitchFamily="34" charset="0"/>
                <a:ea typeface="Open Sans" panose="020B0606030504020204" pitchFamily="34" charset="0"/>
                <a:cs typeface="Open Sans" panose="020B0606030504020204" pitchFamily="34" charset="0"/>
              </a:defRPr>
            </a:lvl1pPr>
          </a:lstStyle>
          <a:p>
            <a:r>
              <a:rPr lang="en-GB"/>
              <a:t>Click to edit Master title style</a:t>
            </a:r>
            <a:endParaRPr dirty="0"/>
          </a:p>
        </p:txBody>
      </p:sp>
      <p:sp>
        <p:nvSpPr>
          <p:cNvPr id="14" name="Datum"/>
          <p:cNvSpPr txBox="1">
            <a:spLocks noGrp="1"/>
          </p:cNvSpPr>
          <p:nvPr>
            <p:ph type="body" sz="quarter" idx="14"/>
          </p:nvPr>
        </p:nvSpPr>
        <p:spPr>
          <a:xfrm>
            <a:off x="5143500" y="6372677"/>
            <a:ext cx="3583782" cy="469901"/>
          </a:xfrm>
          <a:prstGeom prst="rect">
            <a:avLst/>
          </a:prstGeom>
        </p:spPr>
        <p:txBody>
          <a:bodyPr anchor="b">
            <a:spAutoFit/>
          </a:bodyPr>
          <a:lstStyle>
            <a:lvl1pPr marL="0" indent="0" defTabSz="584200">
              <a:spcBef>
                <a:spcPts val="0"/>
              </a:spcBef>
              <a:buSzTx/>
              <a:buNone/>
              <a:defRPr b="0" i="0">
                <a:latin typeface="Open Sans" panose="020B0606030504020204" pitchFamily="34" charset="0"/>
                <a:ea typeface="Open Sans" panose="020B0606030504020204" pitchFamily="34" charset="0"/>
                <a:cs typeface="Open Sans" panose="020B0606030504020204" pitchFamily="34" charset="0"/>
              </a:defRPr>
            </a:lvl1pPr>
          </a:lstStyle>
          <a:p>
            <a:pPr lvl="0"/>
            <a:r>
              <a:rPr lang="en-GB"/>
              <a:t>Click to edit Master text styles</a:t>
            </a:r>
          </a:p>
        </p:txBody>
      </p:sp>
      <p:sp>
        <p:nvSpPr>
          <p:cNvPr id="15"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_tekst in vec slik">
    <p:spTree>
      <p:nvGrpSpPr>
        <p:cNvPr id="1" name=""/>
        <p:cNvGrpSpPr/>
        <p:nvPr/>
      </p:nvGrpSpPr>
      <p:grpSpPr>
        <a:xfrm>
          <a:off x="0" y="0"/>
          <a:ext cx="0" cy="0"/>
          <a:chOff x="0" y="0"/>
          <a:chExt cx="0" cy="0"/>
        </a:xfrm>
      </p:grpSpPr>
      <p:sp>
        <p:nvSpPr>
          <p:cNvPr id="152" name="Body Level One…"/>
          <p:cNvSpPr txBox="1">
            <a:spLocks noGrp="1"/>
          </p:cNvSpPr>
          <p:nvPr>
            <p:ph type="body" sz="quarter" idx="1" hasCustomPrompt="1"/>
          </p:nvPr>
        </p:nvSpPr>
        <p:spPr>
          <a:xfrm>
            <a:off x="1163768" y="1303866"/>
            <a:ext cx="10703553" cy="2473004"/>
          </a:xfrm>
          <a:prstGeom prst="rect">
            <a:avLst/>
          </a:prstGeom>
        </p:spPr>
        <p:txBody>
          <a:bodyPr/>
          <a:lstStyle>
            <a:lvl1pPr>
              <a:defRPr sz="1800"/>
            </a:lvl1pPr>
            <a:lvl2pPr>
              <a:defRPr sz="1800"/>
            </a:lvl2pPr>
            <a:lvl3pPr>
              <a:defRPr sz="1800"/>
            </a:lvl3pPr>
            <a:lvl4pPr>
              <a:defRPr sz="1800"/>
            </a:lvl4pPr>
            <a:lvl5pPr>
              <a:defRPr sz="1800"/>
            </a:lvl5pPr>
          </a:lstStyle>
          <a:p>
            <a:pPr marL="431800" marR="0" lvl="0" indent="-431800" algn="l" defTabSz="469900" eaLnBrk="1" fontAlgn="auto" latinLnBrk="0" hangingPunct="1">
              <a:lnSpc>
                <a:spcPct val="100000"/>
              </a:lnSpc>
              <a:spcBef>
                <a:spcPts val="1000"/>
              </a:spcBef>
              <a:spcAft>
                <a:spcPts val="0"/>
              </a:spcAft>
              <a:buClrTx/>
              <a:buSzPct val="145000"/>
              <a:buFontTx/>
              <a:buChar char="•"/>
              <a:tabLst/>
              <a:defRPr/>
            </a:pPr>
            <a:r>
              <a:rPr lang="sl-SI" dirty="0">
                <a:latin typeface="Open Sans" panose="020B0606030504020204" pitchFamily="34" charset="0"/>
                <a:ea typeface="Open Sans" panose="020B0606030504020204" pitchFamily="34" charset="0"/>
                <a:cs typeface="Open Sans" panose="020B0606030504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endParaRPr dirty="0"/>
          </a:p>
        </p:txBody>
      </p:sp>
      <p:sp>
        <p:nvSpPr>
          <p:cNvPr id="155" name="Title Text"/>
          <p:cNvSpPr txBox="1">
            <a:spLocks noGrp="1"/>
          </p:cNvSpPr>
          <p:nvPr>
            <p:ph type="title"/>
          </p:nvPr>
        </p:nvSpPr>
        <p:spPr>
          <a:xfrm>
            <a:off x="1223433" y="322266"/>
            <a:ext cx="3632318" cy="648922"/>
          </a:xfrm>
          <a:prstGeom prst="rect">
            <a:avLst/>
          </a:prstGeom>
        </p:spPr>
        <p:txBody>
          <a:bodyPr anchor="b">
            <a:normAutofit/>
          </a:bodyPr>
          <a:lstStyle>
            <a:lvl1pPr>
              <a:defRPr sz="2800"/>
            </a:lvl1pPr>
          </a:lstStyle>
          <a:p>
            <a:r>
              <a:rPr lang="en-GB"/>
              <a:t>Click to edit Master title style</a:t>
            </a:r>
            <a:endParaRPr dirty="0"/>
          </a:p>
        </p:txBody>
      </p:sp>
      <p:pic>
        <p:nvPicPr>
          <p:cNvPr id="7" name="Artboard 1@2x.png">
            <a:extLst>
              <a:ext uri="{FF2B5EF4-FFF2-40B4-BE49-F238E27FC236}">
                <a16:creationId xmlns:a16="http://schemas.microsoft.com/office/drawing/2014/main" id="{1FBDC026-85C1-F340-31AE-A1D8B20D9819}"/>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603422" y="8776247"/>
            <a:ext cx="586143" cy="586143"/>
          </a:xfrm>
          <a:prstGeom prst="rect">
            <a:avLst/>
          </a:prstGeom>
          <a:ln w="12700">
            <a:miter lim="400000"/>
          </a:ln>
        </p:spPr>
      </p:pic>
      <p:sp>
        <p:nvSpPr>
          <p:cNvPr id="8" name="Center za kreativnost">
            <a:extLst>
              <a:ext uri="{FF2B5EF4-FFF2-40B4-BE49-F238E27FC236}">
                <a16:creationId xmlns:a16="http://schemas.microsoft.com/office/drawing/2014/main" id="{D6356B8C-8486-7FC5-B3D4-44B950864EF7}"/>
              </a:ext>
            </a:extLst>
          </p:cNvPr>
          <p:cNvSpPr txBox="1"/>
          <p:nvPr userDrawn="1"/>
        </p:nvSpPr>
        <p:spPr>
          <a:xfrm>
            <a:off x="1869356" y="9048186"/>
            <a:ext cx="2986395" cy="318036"/>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1400"/>
            </a:lvl1pPr>
          </a:lstStyle>
          <a:p>
            <a:r>
              <a:rPr lang="sl-SI" dirty="0">
                <a:latin typeface="Open Sans" panose="020B0606030504020204" pitchFamily="34" charset="0"/>
                <a:ea typeface="Open Sans" panose="020B0606030504020204" pitchFamily="34" charset="0"/>
                <a:cs typeface="Open Sans" panose="020B0606030504020204" pitchFamily="34" charset="0"/>
              </a:rPr>
              <a:t>Knjižnica Mirana Jarca Novo mesto</a:t>
            </a:r>
            <a:endParaRPr dirty="0">
              <a:latin typeface="Open Sans" panose="020B0606030504020204" pitchFamily="34" charset="0"/>
              <a:ea typeface="Open Sans" panose="020B0606030504020204" pitchFamily="34" charset="0"/>
              <a:cs typeface="Open Sans" panose="020B0606030504020204" pitchFamily="34" charset="0"/>
            </a:endParaRPr>
          </a:p>
        </p:txBody>
      </p:sp>
      <p:sp>
        <p:nvSpPr>
          <p:cNvPr id="10" name="Slide Number">
            <a:extLst>
              <a:ext uri="{FF2B5EF4-FFF2-40B4-BE49-F238E27FC236}">
                <a16:creationId xmlns:a16="http://schemas.microsoft.com/office/drawing/2014/main" id="{DEA483FA-9F00-06D3-AB98-04371C555175}"/>
              </a:ext>
            </a:extLst>
          </p:cNvPr>
          <p:cNvSpPr txBox="1">
            <a:spLocks/>
          </p:cNvSpPr>
          <p:nvPr userDrawn="1"/>
        </p:nvSpPr>
        <p:spPr>
          <a:xfrm>
            <a:off x="12287522" y="8938042"/>
            <a:ext cx="360676" cy="348813"/>
          </a:xfrm>
          <a:prstGeom prst="rect">
            <a:avLst/>
          </a:prstGeom>
          <a:ln w="12700">
            <a:miter lim="400000"/>
          </a:ln>
        </p:spPr>
        <p:txBody>
          <a:bodyPr wrap="none" lIns="50800" tIns="50800" rIns="50800" bIns="5080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Tx/>
                <a:latin typeface="Helvetica Neue Light"/>
                <a:ea typeface="Helvetica Neue Light"/>
                <a:cs typeface="Helvetica Neue Light"/>
                <a:sym typeface="Helvetica Neue Light"/>
              </a:defRPr>
            </a:lvl1pPr>
            <a:lvl2pPr marL="0" marR="0" indent="228600" algn="l"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Exo 2"/>
              </a:defRPr>
            </a:lvl2pPr>
            <a:lvl3pPr marL="0" marR="0" indent="457200" algn="l"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Exo 2"/>
              </a:defRPr>
            </a:lvl3pPr>
            <a:lvl4pPr marL="0" marR="0" indent="685800" algn="l"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Exo 2"/>
              </a:defRPr>
            </a:lvl4pPr>
            <a:lvl5pPr marL="0" marR="0" indent="914400" algn="l"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Exo 2"/>
              </a:defRPr>
            </a:lvl5pPr>
            <a:lvl6pPr marL="0" marR="0" indent="1143000" algn="l"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Exo 2"/>
              </a:defRPr>
            </a:lvl6pPr>
            <a:lvl7pPr marL="0" marR="0" indent="1371600" algn="l"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Exo 2"/>
              </a:defRPr>
            </a:lvl7pPr>
            <a:lvl8pPr marL="0" marR="0" indent="1600200" algn="l"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Exo 2"/>
              </a:defRPr>
            </a:lvl8pPr>
            <a:lvl9pPr marL="0" marR="0" indent="1828800" algn="l"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Exo 2"/>
              </a:defRPr>
            </a:lvl9pPr>
          </a:lstStyle>
          <a:p>
            <a:fld id="{86CB4B4D-7CA3-9044-876B-883B54F8677D}" type="slidenum">
              <a:rPr lang="en-SI" smtClean="0">
                <a:latin typeface="Open Sans" panose="020B0606030504020204" pitchFamily="34" charset="0"/>
                <a:ea typeface="Open Sans" panose="020B0606030504020204" pitchFamily="34" charset="0"/>
                <a:cs typeface="Open Sans" panose="020B0606030504020204" pitchFamily="34" charset="0"/>
              </a:rPr>
              <a:pPr/>
              <a:t>‹#›</a:t>
            </a:fld>
            <a:endParaRPr lang="en-SI" dirty="0">
              <a:latin typeface="Open Sans" panose="020B0606030504020204" pitchFamily="34" charset="0"/>
              <a:ea typeface="Open Sans" panose="020B0606030504020204" pitchFamily="34" charset="0"/>
              <a:cs typeface="Open Sans" panose="020B0606030504020204" pitchFamily="34" charset="0"/>
            </a:endParaRPr>
          </a:p>
        </p:txBody>
      </p:sp>
      <p:sp>
        <p:nvSpPr>
          <p:cNvPr id="13" name="Picture Placeholder 12">
            <a:extLst>
              <a:ext uri="{FF2B5EF4-FFF2-40B4-BE49-F238E27FC236}">
                <a16:creationId xmlns:a16="http://schemas.microsoft.com/office/drawing/2014/main" id="{EFC50010-4191-EEA2-CDEA-1749DD8D0645}"/>
              </a:ext>
            </a:extLst>
          </p:cNvPr>
          <p:cNvSpPr>
            <a:spLocks noGrp="1"/>
          </p:cNvSpPr>
          <p:nvPr>
            <p:ph type="pic" sz="quarter" idx="10"/>
          </p:nvPr>
        </p:nvSpPr>
        <p:spPr>
          <a:xfrm>
            <a:off x="1163639" y="4214191"/>
            <a:ext cx="3079626" cy="3796334"/>
          </a:xfrm>
        </p:spPr>
        <p:txBody>
          <a:bodyPr/>
          <a:lstStyle/>
          <a:p>
            <a:r>
              <a:rPr lang="en-GB"/>
              <a:t>Click icon to add picture</a:t>
            </a:r>
            <a:endParaRPr lang="en-SI"/>
          </a:p>
        </p:txBody>
      </p:sp>
      <p:sp>
        <p:nvSpPr>
          <p:cNvPr id="15" name="Picture Placeholder 12">
            <a:extLst>
              <a:ext uri="{FF2B5EF4-FFF2-40B4-BE49-F238E27FC236}">
                <a16:creationId xmlns:a16="http://schemas.microsoft.com/office/drawing/2014/main" id="{3B233CF3-2304-3BA6-56A6-6EB314716E44}"/>
              </a:ext>
            </a:extLst>
          </p:cNvPr>
          <p:cNvSpPr>
            <a:spLocks noGrp="1"/>
          </p:cNvSpPr>
          <p:nvPr>
            <p:ph type="pic" sz="quarter" idx="11"/>
          </p:nvPr>
        </p:nvSpPr>
        <p:spPr>
          <a:xfrm>
            <a:off x="4975731" y="4214191"/>
            <a:ext cx="3079626" cy="3796334"/>
          </a:xfrm>
        </p:spPr>
        <p:txBody>
          <a:bodyPr/>
          <a:lstStyle/>
          <a:p>
            <a:r>
              <a:rPr lang="en-GB"/>
              <a:t>Click icon to add picture</a:t>
            </a:r>
            <a:endParaRPr lang="en-SI"/>
          </a:p>
        </p:txBody>
      </p:sp>
      <p:sp>
        <p:nvSpPr>
          <p:cNvPr id="16" name="Picture Placeholder 12">
            <a:extLst>
              <a:ext uri="{FF2B5EF4-FFF2-40B4-BE49-F238E27FC236}">
                <a16:creationId xmlns:a16="http://schemas.microsoft.com/office/drawing/2014/main" id="{AFB23EB6-0F69-D0C5-81C9-47F2ED1B58E4}"/>
              </a:ext>
            </a:extLst>
          </p:cNvPr>
          <p:cNvSpPr>
            <a:spLocks noGrp="1"/>
          </p:cNvSpPr>
          <p:nvPr>
            <p:ph type="pic" sz="quarter" idx="12"/>
          </p:nvPr>
        </p:nvSpPr>
        <p:spPr>
          <a:xfrm>
            <a:off x="8787695" y="4214191"/>
            <a:ext cx="3079626" cy="3796334"/>
          </a:xfrm>
        </p:spPr>
        <p:txBody>
          <a:bodyPr/>
          <a:lstStyle/>
          <a:p>
            <a:r>
              <a:rPr lang="en-GB"/>
              <a:t>Click icon to add picture</a:t>
            </a:r>
            <a:endParaRPr lang="en-SI"/>
          </a:p>
        </p:txBody>
      </p:sp>
    </p:spTree>
    <p:extLst>
      <p:ext uri="{BB962C8B-B14F-4D97-AF65-F5344CB8AC3E}">
        <p14:creationId xmlns:p14="http://schemas.microsoft.com/office/powerpoint/2010/main" val="2297881391"/>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foto">
    <p:spTree>
      <p:nvGrpSpPr>
        <p:cNvPr id="1" name=""/>
        <p:cNvGrpSpPr/>
        <p:nvPr/>
      </p:nvGrpSpPr>
      <p:grpSpPr>
        <a:xfrm>
          <a:off x="0" y="0"/>
          <a:ext cx="0" cy="0"/>
          <a:chOff x="0" y="0"/>
          <a:chExt cx="0" cy="0"/>
        </a:xfrm>
      </p:grpSpPr>
      <p:sp>
        <p:nvSpPr>
          <p:cNvPr id="166" name="Image"/>
          <p:cNvSpPr>
            <a:spLocks noGrp="1"/>
          </p:cNvSpPr>
          <p:nvPr>
            <p:ph type="pic" idx="13"/>
          </p:nvPr>
        </p:nvSpPr>
        <p:spPr>
          <a:xfrm>
            <a:off x="492059" y="330200"/>
            <a:ext cx="12145930" cy="7464446"/>
          </a:xfrm>
          <a:prstGeom prst="rect">
            <a:avLst/>
          </a:prstGeom>
        </p:spPr>
        <p:txBody>
          <a:bodyPr lIns="91439" tIns="45719" rIns="91439" bIns="45719">
            <a:noAutofit/>
          </a:bodyPr>
          <a:lstStyle/>
          <a:p>
            <a:r>
              <a:rPr lang="en-GB"/>
              <a:t>Click icon to add picture</a:t>
            </a:r>
            <a:endParaRPr/>
          </a:p>
        </p:txBody>
      </p:sp>
      <p:pic>
        <p:nvPicPr>
          <p:cNvPr id="4" name="Artboard 1@2x.png">
            <a:extLst>
              <a:ext uri="{FF2B5EF4-FFF2-40B4-BE49-F238E27FC236}">
                <a16:creationId xmlns:a16="http://schemas.microsoft.com/office/drawing/2014/main" id="{FBCA2BFD-AE05-9FFA-B9C3-049421D8CB9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603422" y="8776247"/>
            <a:ext cx="586143" cy="586143"/>
          </a:xfrm>
          <a:prstGeom prst="rect">
            <a:avLst/>
          </a:prstGeom>
          <a:ln w="12700">
            <a:miter lim="400000"/>
          </a:ln>
        </p:spPr>
      </p:pic>
      <p:sp>
        <p:nvSpPr>
          <p:cNvPr id="5" name="Center za kreativnost">
            <a:extLst>
              <a:ext uri="{FF2B5EF4-FFF2-40B4-BE49-F238E27FC236}">
                <a16:creationId xmlns:a16="http://schemas.microsoft.com/office/drawing/2014/main" id="{A82319C3-8DC0-DCCC-B01E-03D5BE5EF1F4}"/>
              </a:ext>
            </a:extLst>
          </p:cNvPr>
          <p:cNvSpPr txBox="1"/>
          <p:nvPr userDrawn="1"/>
        </p:nvSpPr>
        <p:spPr>
          <a:xfrm>
            <a:off x="1869356" y="9048186"/>
            <a:ext cx="2986395" cy="318036"/>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1400"/>
            </a:lvl1pPr>
          </a:lstStyle>
          <a:p>
            <a:r>
              <a:rPr lang="sl-SI" dirty="0">
                <a:latin typeface="Open Sans" panose="020B0606030504020204" pitchFamily="34" charset="0"/>
                <a:ea typeface="Open Sans" panose="020B0606030504020204" pitchFamily="34" charset="0"/>
                <a:cs typeface="Open Sans" panose="020B0606030504020204" pitchFamily="34" charset="0"/>
              </a:rPr>
              <a:t>Knjižnica Mirana Jarca Novo mesto</a:t>
            </a:r>
            <a:endParaRPr dirty="0">
              <a:latin typeface="Open Sans" panose="020B0606030504020204" pitchFamily="34" charset="0"/>
              <a:ea typeface="Open Sans" panose="020B0606030504020204" pitchFamily="34" charset="0"/>
              <a:cs typeface="Open Sans" panose="020B0606030504020204" pitchFamily="34" charset="0"/>
            </a:endParaRPr>
          </a:p>
        </p:txBody>
      </p:sp>
      <p:sp>
        <p:nvSpPr>
          <p:cNvPr id="6" name="Slide Number">
            <a:extLst>
              <a:ext uri="{FF2B5EF4-FFF2-40B4-BE49-F238E27FC236}">
                <a16:creationId xmlns:a16="http://schemas.microsoft.com/office/drawing/2014/main" id="{D8DBBF20-6053-9C69-90C6-3FF0148574A6}"/>
              </a:ext>
            </a:extLst>
          </p:cNvPr>
          <p:cNvSpPr txBox="1">
            <a:spLocks noGrp="1"/>
          </p:cNvSpPr>
          <p:nvPr>
            <p:ph type="sldNum" sz="quarter" idx="2"/>
          </p:nvPr>
        </p:nvSpPr>
        <p:spPr>
          <a:xfrm>
            <a:off x="12297730" y="8938042"/>
            <a:ext cx="340259" cy="324306"/>
          </a:xfrm>
          <a:prstGeom prst="rect">
            <a:avLst/>
          </a:prstGeom>
        </p:spPr>
        <p:txBody>
          <a:bodyPr/>
          <a:lstStyle/>
          <a:p>
            <a:fld id="{86CB4B4D-7CA3-9044-876B-883B54F8677D}" type="slidenum">
              <a:t>‹#›</a:t>
            </a:fld>
            <a:endParaRPr dirty="0"/>
          </a:p>
        </p:txBody>
      </p:sp>
      <p:sp>
        <p:nvSpPr>
          <p:cNvPr id="7" name="Title Text">
            <a:extLst>
              <a:ext uri="{FF2B5EF4-FFF2-40B4-BE49-F238E27FC236}">
                <a16:creationId xmlns:a16="http://schemas.microsoft.com/office/drawing/2014/main" id="{D59BA01E-8F20-57C8-BDFF-56265EDEC0E4}"/>
              </a:ext>
            </a:extLst>
          </p:cNvPr>
          <p:cNvSpPr txBox="1">
            <a:spLocks noGrp="1"/>
          </p:cNvSpPr>
          <p:nvPr>
            <p:ph type="title"/>
          </p:nvPr>
        </p:nvSpPr>
        <p:spPr>
          <a:xfrm>
            <a:off x="4561217" y="8068692"/>
            <a:ext cx="3882365" cy="705447"/>
          </a:xfrm>
          <a:prstGeom prst="rect">
            <a:avLst/>
          </a:prstGeom>
        </p:spPr>
        <p:txBody>
          <a:bodyPr anchor="b">
            <a:normAutofit/>
          </a:bodyPr>
          <a:lstStyle>
            <a:lvl1pPr algn="ctr">
              <a:defRPr sz="2800">
                <a:solidFill>
                  <a:schemeClr val="tx1"/>
                </a:solidFill>
              </a:defRPr>
            </a:lvl1pPr>
          </a:lstStyle>
          <a:p>
            <a:r>
              <a:rPr lang="en-GB"/>
              <a:t>Click to edit Master title style</a:t>
            </a:r>
            <a:endParaRPr dirty="0"/>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foto">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166" name="Image"/>
          <p:cNvSpPr>
            <a:spLocks noGrp="1"/>
          </p:cNvSpPr>
          <p:nvPr>
            <p:ph type="pic" idx="13"/>
          </p:nvPr>
        </p:nvSpPr>
        <p:spPr>
          <a:xfrm>
            <a:off x="492059" y="330200"/>
            <a:ext cx="12145930" cy="7464446"/>
          </a:xfrm>
          <a:prstGeom prst="rect">
            <a:avLst/>
          </a:prstGeom>
        </p:spPr>
        <p:txBody>
          <a:bodyPr lIns="91439" tIns="45719" rIns="91439" bIns="45719">
            <a:noAutofit/>
          </a:bodyPr>
          <a:lstStyle/>
          <a:p>
            <a:r>
              <a:rPr lang="en-GB"/>
              <a:t>Click icon to add picture</a:t>
            </a:r>
            <a:endParaRPr/>
          </a:p>
        </p:txBody>
      </p:sp>
      <p:pic>
        <p:nvPicPr>
          <p:cNvPr id="4" name="Artboard 1@2x.png">
            <a:extLst>
              <a:ext uri="{FF2B5EF4-FFF2-40B4-BE49-F238E27FC236}">
                <a16:creationId xmlns:a16="http://schemas.microsoft.com/office/drawing/2014/main" id="{FBCA2BFD-AE05-9FFA-B9C3-049421D8CB92}"/>
              </a:ext>
            </a:extLst>
          </p:cNvPr>
          <p:cNvPicPr>
            <a:picLocks noChangeAspect="1"/>
          </p:cNvPicPr>
          <p:nvPr userDrawn="1"/>
        </p:nvPicPr>
        <p:blipFill>
          <a:blip r:embed="rId2" cstate="print">
            <a:extLst>
              <a:ext uri="{BEBA8EAE-BF5A-486C-A8C5-ECC9F3942E4B}">
                <a14:imgProps xmlns:a14="http://schemas.microsoft.com/office/drawing/2010/main">
                  <a14:imgLayer r:embed="rId3">
                    <a14:imgEffect>
                      <a14:colorTemperature colorTemp="1500"/>
                    </a14:imgEffect>
                    <a14:imgEffect>
                      <a14:saturation sat="0"/>
                    </a14:imgEffect>
                    <a14:imgEffect>
                      <a14:brightnessContrast bright="100000" contrast="100000"/>
                    </a14:imgEffect>
                  </a14:imgLayer>
                </a14:imgProps>
              </a:ext>
              <a:ext uri="{28A0092B-C50C-407E-A947-70E740481C1C}">
                <a14:useLocalDpi xmlns:a14="http://schemas.microsoft.com/office/drawing/2010/main" val="0"/>
              </a:ext>
            </a:extLst>
          </a:blip>
          <a:srcRect/>
          <a:stretch/>
        </p:blipFill>
        <p:spPr>
          <a:xfrm>
            <a:off x="603422" y="8776247"/>
            <a:ext cx="586143" cy="586143"/>
          </a:xfrm>
          <a:prstGeom prst="rect">
            <a:avLst/>
          </a:prstGeom>
          <a:ln w="12700">
            <a:miter lim="400000"/>
          </a:ln>
        </p:spPr>
      </p:pic>
      <p:sp>
        <p:nvSpPr>
          <p:cNvPr id="5" name="Center za kreativnost">
            <a:extLst>
              <a:ext uri="{FF2B5EF4-FFF2-40B4-BE49-F238E27FC236}">
                <a16:creationId xmlns:a16="http://schemas.microsoft.com/office/drawing/2014/main" id="{A82319C3-8DC0-DCCC-B01E-03D5BE5EF1F4}"/>
              </a:ext>
            </a:extLst>
          </p:cNvPr>
          <p:cNvSpPr txBox="1"/>
          <p:nvPr userDrawn="1"/>
        </p:nvSpPr>
        <p:spPr>
          <a:xfrm>
            <a:off x="1869355" y="9048186"/>
            <a:ext cx="3149453" cy="318036"/>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lvl1pPr>
              <a:defRPr sz="1400"/>
            </a:lvl1pPr>
          </a:lstStyle>
          <a:p>
            <a:r>
              <a:rPr lang="sl-SI" dirty="0">
                <a:solidFill>
                  <a:schemeClr val="bg1"/>
                </a:solidFill>
                <a:latin typeface="Open Sans" panose="020B0606030504020204" pitchFamily="34" charset="0"/>
                <a:ea typeface="Open Sans" panose="020B0606030504020204" pitchFamily="34" charset="0"/>
                <a:cs typeface="Open Sans" panose="020B0606030504020204" pitchFamily="34" charset="0"/>
              </a:rPr>
              <a:t>Knjižnica Mirana Jarca Novo mesto</a:t>
            </a:r>
            <a:endParaRPr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 name="Title Text">
            <a:extLst>
              <a:ext uri="{FF2B5EF4-FFF2-40B4-BE49-F238E27FC236}">
                <a16:creationId xmlns:a16="http://schemas.microsoft.com/office/drawing/2014/main" id="{256DDECA-FC89-C5E0-A61E-8818AAA97B3C}"/>
              </a:ext>
            </a:extLst>
          </p:cNvPr>
          <p:cNvSpPr txBox="1">
            <a:spLocks noGrp="1"/>
          </p:cNvSpPr>
          <p:nvPr>
            <p:ph type="title"/>
          </p:nvPr>
        </p:nvSpPr>
        <p:spPr>
          <a:xfrm>
            <a:off x="4561217" y="8068692"/>
            <a:ext cx="3882365" cy="705447"/>
          </a:xfrm>
          <a:prstGeom prst="rect">
            <a:avLst/>
          </a:prstGeom>
        </p:spPr>
        <p:txBody>
          <a:bodyPr anchor="b">
            <a:normAutofit/>
          </a:bodyPr>
          <a:lstStyle>
            <a:lvl1pPr algn="ctr">
              <a:defRPr sz="2800">
                <a:solidFill>
                  <a:schemeClr val="bg1"/>
                </a:solidFill>
              </a:defRPr>
            </a:lvl1pPr>
          </a:lstStyle>
          <a:p>
            <a:r>
              <a:rPr lang="en-GB"/>
              <a:t>Click to edit Master title style</a:t>
            </a:r>
            <a:endParaRPr dirty="0"/>
          </a:p>
        </p:txBody>
      </p:sp>
      <p:sp>
        <p:nvSpPr>
          <p:cNvPr id="8" name="Slide Number">
            <a:extLst>
              <a:ext uri="{FF2B5EF4-FFF2-40B4-BE49-F238E27FC236}">
                <a16:creationId xmlns:a16="http://schemas.microsoft.com/office/drawing/2014/main" id="{47B87C0D-548D-BB4E-08CA-5ACF6B9CBD2E}"/>
              </a:ext>
            </a:extLst>
          </p:cNvPr>
          <p:cNvSpPr txBox="1">
            <a:spLocks/>
          </p:cNvSpPr>
          <p:nvPr userDrawn="1"/>
        </p:nvSpPr>
        <p:spPr>
          <a:xfrm>
            <a:off x="12287522" y="8938042"/>
            <a:ext cx="360676" cy="348813"/>
          </a:xfrm>
          <a:prstGeom prst="rect">
            <a:avLst/>
          </a:prstGeom>
          <a:ln w="12700">
            <a:miter lim="400000"/>
          </a:ln>
        </p:spPr>
        <p:txBody>
          <a:bodyPr wrap="none" lIns="50800" tIns="50800" rIns="50800" bIns="5080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Tx/>
                <a:latin typeface="Helvetica Neue Light"/>
                <a:ea typeface="Helvetica Neue Light"/>
                <a:cs typeface="Helvetica Neue Light"/>
                <a:sym typeface="Helvetica Neue Light"/>
              </a:defRPr>
            </a:lvl1pPr>
            <a:lvl2pPr marL="0" marR="0" indent="228600" algn="l"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Exo 2"/>
              </a:defRPr>
            </a:lvl2pPr>
            <a:lvl3pPr marL="0" marR="0" indent="457200" algn="l"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Exo 2"/>
              </a:defRPr>
            </a:lvl3pPr>
            <a:lvl4pPr marL="0" marR="0" indent="685800" algn="l"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Exo 2"/>
              </a:defRPr>
            </a:lvl4pPr>
            <a:lvl5pPr marL="0" marR="0" indent="914400" algn="l"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Exo 2"/>
              </a:defRPr>
            </a:lvl5pPr>
            <a:lvl6pPr marL="0" marR="0" indent="1143000" algn="l"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Exo 2"/>
              </a:defRPr>
            </a:lvl6pPr>
            <a:lvl7pPr marL="0" marR="0" indent="1371600" algn="l"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Exo 2"/>
              </a:defRPr>
            </a:lvl7pPr>
            <a:lvl8pPr marL="0" marR="0" indent="1600200" algn="l"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Exo 2"/>
              </a:defRPr>
            </a:lvl8pPr>
            <a:lvl9pPr marL="0" marR="0" indent="1828800" algn="l"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Exo 2"/>
              </a:defRPr>
            </a:lvl9pPr>
          </a:lstStyle>
          <a:p>
            <a:fld id="{86CB4B4D-7CA3-9044-876B-883B54F8677D}" type="slidenum">
              <a:rPr lang="en-SI" smtClean="0">
                <a:solidFill>
                  <a:schemeClr val="bg1"/>
                </a:solidFill>
                <a:latin typeface="Open Sans" panose="020B0606030504020204" pitchFamily="34" charset="0"/>
                <a:ea typeface="Open Sans" panose="020B0606030504020204" pitchFamily="34" charset="0"/>
                <a:cs typeface="Open Sans" panose="020B0606030504020204" pitchFamily="34" charset="0"/>
              </a:rPr>
              <a:pPr/>
              <a:t>‹#›</a:t>
            </a:fld>
            <a:endParaRPr lang="en-SI"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3775932"/>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a:t>Uredite slog naslova matrice</a:t>
            </a:r>
          </a:p>
        </p:txBody>
      </p:sp>
      <p:sp>
        <p:nvSpPr>
          <p:cNvPr id="3" name="Ograda vsebine 2"/>
          <p:cNvSpPr>
            <a:spLocks noGrp="1"/>
          </p:cNvSpPr>
          <p:nvPr>
            <p:ph idx="1"/>
          </p:nvPr>
        </p:nvSpPr>
        <p:spPr/>
        <p:txBody>
          <a:bodyPr/>
          <a:lstStyle>
            <a:lvl1pPr>
              <a:defRPr>
                <a:solidFill>
                  <a:schemeClr val="tx1">
                    <a:lumMod val="75000"/>
                    <a:lumOff val="25000"/>
                  </a:schemeClr>
                </a:solidFill>
                <a:latin typeface="Calibri" panose="020F0502020204030204" pitchFamily="34" charset="0"/>
              </a:defRPr>
            </a:lvl1pPr>
            <a:lvl2pPr>
              <a:defRPr>
                <a:solidFill>
                  <a:schemeClr val="tx1">
                    <a:lumMod val="75000"/>
                    <a:lumOff val="25000"/>
                  </a:schemeClr>
                </a:solidFill>
                <a:latin typeface="Calibri" panose="020F0502020204030204" pitchFamily="34" charset="0"/>
              </a:defRPr>
            </a:lvl2pPr>
            <a:lvl3pPr>
              <a:defRPr>
                <a:solidFill>
                  <a:schemeClr val="tx1">
                    <a:lumMod val="75000"/>
                    <a:lumOff val="25000"/>
                  </a:schemeClr>
                </a:solidFill>
                <a:latin typeface="Calibri" panose="020F0502020204030204" pitchFamily="34" charset="0"/>
              </a:defRPr>
            </a:lvl3pPr>
            <a:lvl4pPr>
              <a:defRPr>
                <a:solidFill>
                  <a:schemeClr val="tx1">
                    <a:lumMod val="75000"/>
                    <a:lumOff val="25000"/>
                  </a:schemeClr>
                </a:solidFill>
                <a:latin typeface="Calibri" panose="020F0502020204030204" pitchFamily="34" charset="0"/>
              </a:defRPr>
            </a:lvl4pPr>
            <a:lvl5pPr>
              <a:defRPr>
                <a:solidFill>
                  <a:schemeClr val="tx1">
                    <a:lumMod val="75000"/>
                    <a:lumOff val="25000"/>
                  </a:schemeClr>
                </a:solidFill>
                <a:latin typeface="Calibri" panose="020F0502020204030204" pitchFamily="34" charset="0"/>
              </a:defRPr>
            </a:lvl5pPr>
          </a:lstStyle>
          <a:p>
            <a:pPr lvl="0"/>
            <a:r>
              <a:rPr lang="sl-SI" dirty="0"/>
              <a:t>Uredite sloge besedila matrice</a:t>
            </a:r>
          </a:p>
          <a:p>
            <a:pPr lvl="1"/>
            <a:r>
              <a:rPr lang="sl-SI" dirty="0"/>
              <a:t>Druga raven</a:t>
            </a:r>
          </a:p>
          <a:p>
            <a:pPr lvl="2"/>
            <a:r>
              <a:rPr lang="sl-SI" dirty="0"/>
              <a:t>Tretja raven</a:t>
            </a:r>
          </a:p>
          <a:p>
            <a:pPr lvl="3"/>
            <a:r>
              <a:rPr lang="sl-SI" dirty="0"/>
              <a:t>Četrta raven</a:t>
            </a:r>
          </a:p>
          <a:p>
            <a:pPr lvl="4"/>
            <a:r>
              <a:rPr lang="sl-SI" dirty="0"/>
              <a:t>Peta raven</a:t>
            </a:r>
          </a:p>
        </p:txBody>
      </p:sp>
      <p:sp>
        <p:nvSpPr>
          <p:cNvPr id="4" name="Rectangle 4">
            <a:extLst>
              <a:ext uri="{FF2B5EF4-FFF2-40B4-BE49-F238E27FC236}">
                <a16:creationId xmlns:a16="http://schemas.microsoft.com/office/drawing/2014/main" id="{7E310ED8-543A-4395-A3D8-35E3CAA4704F}"/>
              </a:ext>
            </a:extLst>
          </p:cNvPr>
          <p:cNvSpPr>
            <a:spLocks noGrp="1" noChangeArrowheads="1"/>
          </p:cNvSpPr>
          <p:nvPr>
            <p:ph type="dt" sz="half" idx="10"/>
          </p:nvPr>
        </p:nvSpPr>
        <p:spPr>
          <a:ln/>
        </p:spPr>
        <p:txBody>
          <a:bodyPr/>
          <a:lstStyle>
            <a:lvl1pPr>
              <a:defRPr/>
            </a:lvl1pPr>
          </a:lstStyle>
          <a:p>
            <a:pPr>
              <a:defRPr/>
            </a:pPr>
            <a:fld id="{0651A62D-3505-4EFC-B680-6E26085DC571}" type="datetime4">
              <a:rPr lang="sl-SI"/>
              <a:pPr>
                <a:defRPr/>
              </a:pPr>
              <a:t>06. april 2024</a:t>
            </a:fld>
            <a:endParaRPr lang="sl-SI" dirty="0"/>
          </a:p>
        </p:txBody>
      </p:sp>
      <p:sp>
        <p:nvSpPr>
          <p:cNvPr id="5" name="Rectangle 6">
            <a:extLst>
              <a:ext uri="{FF2B5EF4-FFF2-40B4-BE49-F238E27FC236}">
                <a16:creationId xmlns:a16="http://schemas.microsoft.com/office/drawing/2014/main" id="{1944F31C-923B-40DC-809F-475524F56834}"/>
              </a:ext>
            </a:extLst>
          </p:cNvPr>
          <p:cNvSpPr>
            <a:spLocks noGrp="1" noChangeArrowheads="1"/>
          </p:cNvSpPr>
          <p:nvPr>
            <p:ph type="sldNum" sz="quarter" idx="11"/>
          </p:nvPr>
        </p:nvSpPr>
        <p:spPr>
          <a:xfrm>
            <a:off x="6318676" y="9296400"/>
            <a:ext cx="360676" cy="348813"/>
          </a:xfrm>
          <a:ln/>
        </p:spPr>
        <p:txBody>
          <a:bodyPr/>
          <a:lstStyle>
            <a:lvl1pPr>
              <a:defRPr/>
            </a:lvl1pPr>
          </a:lstStyle>
          <a:p>
            <a:pPr>
              <a:defRPr/>
            </a:pPr>
            <a:fld id="{D17E602B-0130-48C3-AD60-5AA104F33014}" type="slidenum">
              <a:rPr lang="sl-SI" altLang="sl-SI"/>
              <a:pPr>
                <a:defRPr/>
              </a:pPr>
              <a:t>‹#›</a:t>
            </a:fld>
            <a:endParaRPr lang="sl-SI" altLang="sl-SI"/>
          </a:p>
        </p:txBody>
      </p:sp>
    </p:spTree>
    <p:extLst>
      <p:ext uri="{BB962C8B-B14F-4D97-AF65-F5344CB8AC3E}">
        <p14:creationId xmlns:p14="http://schemas.microsoft.com/office/powerpoint/2010/main" val="25912615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Prazen">
    <p:spTree>
      <p:nvGrpSpPr>
        <p:cNvPr id="1" name=""/>
        <p:cNvGrpSpPr/>
        <p:nvPr/>
      </p:nvGrpSpPr>
      <p:grpSpPr>
        <a:xfrm>
          <a:off x="0" y="0"/>
          <a:ext cx="0" cy="0"/>
          <a:chOff x="0" y="0"/>
          <a:chExt cx="0" cy="0"/>
        </a:xfrm>
      </p:grpSpPr>
      <p:pic>
        <p:nvPicPr>
          <p:cNvPr id="2" name="Slika 6">
            <a:extLst>
              <a:ext uri="{FF2B5EF4-FFF2-40B4-BE49-F238E27FC236}">
                <a16:creationId xmlns:a16="http://schemas.microsoft.com/office/drawing/2014/main" id="{0B075C3E-5F2A-467E-BABE-1CEF8B19B58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40641"/>
            <a:ext cx="13004800" cy="9751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4">
            <a:extLst>
              <a:ext uri="{FF2B5EF4-FFF2-40B4-BE49-F238E27FC236}">
                <a16:creationId xmlns:a16="http://schemas.microsoft.com/office/drawing/2014/main" id="{C5B091AB-8660-4B2C-B772-5EC359D4AD4D}"/>
              </a:ext>
            </a:extLst>
          </p:cNvPr>
          <p:cNvSpPr>
            <a:spLocks noGrp="1" noChangeArrowheads="1"/>
          </p:cNvSpPr>
          <p:nvPr>
            <p:ph type="dt" sz="half" idx="10"/>
          </p:nvPr>
        </p:nvSpPr>
        <p:spPr/>
        <p:txBody>
          <a:bodyPr/>
          <a:lstStyle>
            <a:lvl1pPr>
              <a:defRPr/>
            </a:lvl1pPr>
          </a:lstStyle>
          <a:p>
            <a:pPr>
              <a:defRPr/>
            </a:pPr>
            <a:fld id="{3958C5C4-A3C4-40A6-AF96-C74D6DD8C8B0}" type="datetime4">
              <a:rPr lang="sl-SI"/>
              <a:pPr>
                <a:defRPr/>
              </a:pPr>
              <a:t>06. april 2024</a:t>
            </a:fld>
            <a:endParaRPr lang="sl-SI"/>
          </a:p>
        </p:txBody>
      </p:sp>
      <p:sp>
        <p:nvSpPr>
          <p:cNvPr id="4" name="Rectangle 6">
            <a:extLst>
              <a:ext uri="{FF2B5EF4-FFF2-40B4-BE49-F238E27FC236}">
                <a16:creationId xmlns:a16="http://schemas.microsoft.com/office/drawing/2014/main" id="{3C70E40C-84D0-4FCF-9557-85FADBD33AAD}"/>
              </a:ext>
            </a:extLst>
          </p:cNvPr>
          <p:cNvSpPr>
            <a:spLocks noGrp="1" noChangeArrowheads="1"/>
          </p:cNvSpPr>
          <p:nvPr>
            <p:ph type="sldNum" sz="quarter" idx="11"/>
          </p:nvPr>
        </p:nvSpPr>
        <p:spPr>
          <a:xfrm>
            <a:off x="6318676" y="9296400"/>
            <a:ext cx="360676" cy="348813"/>
          </a:xfrm>
        </p:spPr>
        <p:txBody>
          <a:bodyPr/>
          <a:lstStyle>
            <a:lvl1pPr>
              <a:defRPr/>
            </a:lvl1pPr>
          </a:lstStyle>
          <a:p>
            <a:pPr>
              <a:defRPr/>
            </a:pPr>
            <a:fld id="{BDB68A81-41B7-4251-88C2-5D8F4B63E6BB}" type="slidenum">
              <a:rPr lang="sl-SI" altLang="sl-SI"/>
              <a:pPr>
                <a:defRPr/>
              </a:pPr>
              <a:t>‹#›</a:t>
            </a:fld>
            <a:endParaRPr lang="sl-SI" altLang="sl-SI"/>
          </a:p>
        </p:txBody>
      </p:sp>
    </p:spTree>
    <p:extLst>
      <p:ext uri="{BB962C8B-B14F-4D97-AF65-F5344CB8AC3E}">
        <p14:creationId xmlns:p14="http://schemas.microsoft.com/office/powerpoint/2010/main" val="21513738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Naslovka2">
    <p:spTree>
      <p:nvGrpSpPr>
        <p:cNvPr id="1" name=""/>
        <p:cNvGrpSpPr/>
        <p:nvPr/>
      </p:nvGrpSpPr>
      <p:grpSpPr>
        <a:xfrm>
          <a:off x="0" y="0"/>
          <a:ext cx="0" cy="0"/>
          <a:chOff x="0" y="0"/>
          <a:chExt cx="0" cy="0"/>
        </a:xfrm>
      </p:grpSpPr>
      <p:pic>
        <p:nvPicPr>
          <p:cNvPr id="22" name="Artboard 2 copy 2@2x.png"/>
          <p:cNvPicPr>
            <a:picLocks noChangeAspect="1"/>
          </p:cNvPicPr>
          <p:nvPr userDrawn="1"/>
        </p:nvPicPr>
        <p:blipFill>
          <a:blip r:embed="rId2">
            <a:extLst>
              <a:ext uri="{28A0092B-C50C-407E-A947-70E740481C1C}">
                <a14:useLocalDpi xmlns:a14="http://schemas.microsoft.com/office/drawing/2010/main" val="0"/>
              </a:ext>
            </a:extLst>
          </a:blip>
          <a:srcRect l="1094" r="1094"/>
          <a:stretch/>
        </p:blipFill>
        <p:spPr>
          <a:xfrm>
            <a:off x="-8371" y="-14817"/>
            <a:ext cx="13038284" cy="9783234"/>
          </a:xfrm>
          <a:prstGeom prst="rect">
            <a:avLst/>
          </a:prstGeom>
          <a:ln w="12700">
            <a:miter lim="400000"/>
          </a:ln>
        </p:spPr>
      </p:pic>
      <p:sp>
        <p:nvSpPr>
          <p:cNvPr id="3" name="Title Text">
            <a:extLst>
              <a:ext uri="{FF2B5EF4-FFF2-40B4-BE49-F238E27FC236}">
                <a16:creationId xmlns:a16="http://schemas.microsoft.com/office/drawing/2014/main" id="{69B0DC75-1602-B2AF-026B-D2BE58F7E17F}"/>
              </a:ext>
            </a:extLst>
          </p:cNvPr>
          <p:cNvSpPr txBox="1">
            <a:spLocks noGrp="1"/>
          </p:cNvSpPr>
          <p:nvPr>
            <p:ph type="title"/>
          </p:nvPr>
        </p:nvSpPr>
        <p:spPr>
          <a:xfrm>
            <a:off x="5143500" y="3491540"/>
            <a:ext cx="6743700" cy="2028793"/>
          </a:xfrm>
          <a:prstGeom prst="rect">
            <a:avLst/>
          </a:prstGeom>
        </p:spPr>
        <p:txBody>
          <a:bodyPr>
            <a:normAutofit/>
          </a:bodyPr>
          <a:lstStyle>
            <a:lvl1pPr>
              <a:defRPr sz="5400" b="1" i="0">
                <a:latin typeface="Open Sans" panose="020B0606030504020204" pitchFamily="34" charset="0"/>
                <a:ea typeface="Open Sans" panose="020B0606030504020204" pitchFamily="34" charset="0"/>
                <a:cs typeface="Open Sans" panose="020B0606030504020204" pitchFamily="34" charset="0"/>
              </a:defRPr>
            </a:lvl1pPr>
          </a:lstStyle>
          <a:p>
            <a:r>
              <a:rPr lang="en-GB"/>
              <a:t>Click to edit Master title style</a:t>
            </a:r>
            <a:endParaRPr dirty="0"/>
          </a:p>
        </p:txBody>
      </p:sp>
      <p:sp>
        <p:nvSpPr>
          <p:cNvPr id="4" name="Datum">
            <a:extLst>
              <a:ext uri="{FF2B5EF4-FFF2-40B4-BE49-F238E27FC236}">
                <a16:creationId xmlns:a16="http://schemas.microsoft.com/office/drawing/2014/main" id="{3DED3847-41C3-107B-DCCB-2BE5B4EBF123}"/>
              </a:ext>
            </a:extLst>
          </p:cNvPr>
          <p:cNvSpPr txBox="1">
            <a:spLocks noGrp="1"/>
          </p:cNvSpPr>
          <p:nvPr>
            <p:ph type="body" sz="quarter" idx="14"/>
          </p:nvPr>
        </p:nvSpPr>
        <p:spPr>
          <a:xfrm>
            <a:off x="5143500" y="5940877"/>
            <a:ext cx="3583782" cy="469901"/>
          </a:xfrm>
          <a:prstGeom prst="rect">
            <a:avLst/>
          </a:prstGeom>
        </p:spPr>
        <p:txBody>
          <a:bodyPr anchor="b">
            <a:spAutoFit/>
          </a:bodyPr>
          <a:lstStyle>
            <a:lvl1pPr marL="0" indent="0" defTabSz="584200">
              <a:spcBef>
                <a:spcPts val="0"/>
              </a:spcBef>
              <a:buSzTx/>
              <a:buNone/>
              <a:defRPr b="0" i="0">
                <a:latin typeface="Open Sans" panose="020B0606030504020204" pitchFamily="34" charset="0"/>
                <a:ea typeface="Open Sans" panose="020B0606030504020204" pitchFamily="34" charset="0"/>
                <a:cs typeface="Open Sans" panose="020B0606030504020204" pitchFamily="34" charset="0"/>
              </a:defRPr>
            </a:lvl1pPr>
          </a:lstStyle>
          <a:p>
            <a:pPr lvl="0"/>
            <a:r>
              <a:rPr lang="en-GB"/>
              <a:t>Click to edit Master text styles</a:t>
            </a:r>
          </a:p>
        </p:txBody>
      </p:sp>
    </p:spTree>
    <p:extLst>
      <p:ext uri="{BB962C8B-B14F-4D97-AF65-F5344CB8AC3E}">
        <p14:creationId xmlns:p14="http://schemas.microsoft.com/office/powerpoint/2010/main" val="2182987834"/>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Naslovka 4">
    <p:spTree>
      <p:nvGrpSpPr>
        <p:cNvPr id="1" name=""/>
        <p:cNvGrpSpPr/>
        <p:nvPr/>
      </p:nvGrpSpPr>
      <p:grpSpPr>
        <a:xfrm>
          <a:off x="0" y="0"/>
          <a:ext cx="0" cy="0"/>
          <a:chOff x="0" y="0"/>
          <a:chExt cx="0" cy="0"/>
        </a:xfrm>
      </p:grpSpPr>
      <p:pic>
        <p:nvPicPr>
          <p:cNvPr id="88" name="Artboard 2 copy 6@2x.png"/>
          <p:cNvPicPr>
            <a:picLocks noChangeAspect="1"/>
          </p:cNvPicPr>
          <p:nvPr userDrawn="1"/>
        </p:nvPicPr>
        <p:blipFill>
          <a:blip r:embed="rId2">
            <a:alphaModFix amt="35000"/>
            <a:extLst>
              <a:ext uri="{28A0092B-C50C-407E-A947-70E740481C1C}">
                <a14:useLocalDpi xmlns:a14="http://schemas.microsoft.com/office/drawing/2010/main" val="0"/>
              </a:ext>
            </a:extLst>
          </a:blip>
          <a:srcRect l="1031" r="1031"/>
          <a:stretch/>
        </p:blipFill>
        <p:spPr>
          <a:xfrm>
            <a:off x="0" y="-3992"/>
            <a:ext cx="13009432" cy="9761585"/>
          </a:xfrm>
          <a:prstGeom prst="rect">
            <a:avLst/>
          </a:prstGeom>
          <a:ln w="12700">
            <a:miter lim="400000"/>
          </a:ln>
        </p:spPr>
      </p:pic>
      <p:sp>
        <p:nvSpPr>
          <p:cNvPr id="2" name="Hvala za pozornost!">
            <a:extLst>
              <a:ext uri="{FF2B5EF4-FFF2-40B4-BE49-F238E27FC236}">
                <a16:creationId xmlns:a16="http://schemas.microsoft.com/office/drawing/2014/main" id="{D98EFC20-32D6-C199-33DA-A52B9F5F6695}"/>
              </a:ext>
            </a:extLst>
          </p:cNvPr>
          <p:cNvSpPr txBox="1">
            <a:spLocks/>
          </p:cNvSpPr>
          <p:nvPr userDrawn="1"/>
        </p:nvSpPr>
        <p:spPr>
          <a:xfrm>
            <a:off x="3130550" y="4209997"/>
            <a:ext cx="8462736" cy="2028793"/>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ormAutofit/>
          </a:bodyPr>
          <a:lstStyle>
            <a:lvl1pPr marL="0" marR="0" indent="0" algn="l" defTabSz="584200" rtl="0" latinLnBrk="0">
              <a:lnSpc>
                <a:spcPct val="100000"/>
              </a:lnSpc>
              <a:spcBef>
                <a:spcPts val="0"/>
              </a:spcBef>
              <a:spcAft>
                <a:spcPts val="0"/>
              </a:spcAft>
              <a:buClrTx/>
              <a:buSzTx/>
              <a:buFontTx/>
              <a:buNone/>
              <a:tabLst/>
              <a:defRPr sz="3000" b="1" i="0" u="none" strike="noStrike" cap="none" spc="0" baseline="0">
                <a:ln>
                  <a:noFill/>
                </a:ln>
                <a:solidFill>
                  <a:srgbClr val="000000"/>
                </a:solidFill>
                <a:uFillTx/>
                <a:latin typeface="Open Sans" panose="020B0606030504020204" pitchFamily="34" charset="0"/>
                <a:ea typeface="Open Sans" panose="020B0606030504020204" pitchFamily="34" charset="0"/>
                <a:cs typeface="Open Sans" panose="020B0606030504020204" pitchFamily="34" charset="0"/>
                <a:sym typeface="Exo 2"/>
              </a:defRPr>
            </a:lvl1pPr>
            <a:lvl2pPr marL="0" marR="0" indent="228600" algn="l" defTabSz="584200" rtl="0" latinLnBrk="0">
              <a:lnSpc>
                <a:spcPct val="100000"/>
              </a:lnSpc>
              <a:spcBef>
                <a:spcPts val="0"/>
              </a:spcBef>
              <a:spcAft>
                <a:spcPts val="0"/>
              </a:spcAft>
              <a:buClrTx/>
              <a:buSzTx/>
              <a:buFontTx/>
              <a:buNone/>
              <a:tabLst/>
              <a:defRPr sz="3000" b="1" i="0" u="none" strike="noStrike" cap="none" spc="0" baseline="0">
                <a:ln>
                  <a:noFill/>
                </a:ln>
                <a:solidFill>
                  <a:srgbClr val="000000"/>
                </a:solidFill>
                <a:uFillTx/>
                <a:latin typeface="+mj-lt"/>
                <a:ea typeface="+mj-ea"/>
                <a:cs typeface="+mj-cs"/>
                <a:sym typeface="Exo 2"/>
              </a:defRPr>
            </a:lvl2pPr>
            <a:lvl3pPr marL="0" marR="0" indent="457200" algn="l" defTabSz="584200" rtl="0" latinLnBrk="0">
              <a:lnSpc>
                <a:spcPct val="100000"/>
              </a:lnSpc>
              <a:spcBef>
                <a:spcPts val="0"/>
              </a:spcBef>
              <a:spcAft>
                <a:spcPts val="0"/>
              </a:spcAft>
              <a:buClrTx/>
              <a:buSzTx/>
              <a:buFontTx/>
              <a:buNone/>
              <a:tabLst/>
              <a:defRPr sz="3000" b="1" i="0" u="none" strike="noStrike" cap="none" spc="0" baseline="0">
                <a:ln>
                  <a:noFill/>
                </a:ln>
                <a:solidFill>
                  <a:srgbClr val="000000"/>
                </a:solidFill>
                <a:uFillTx/>
                <a:latin typeface="+mj-lt"/>
                <a:ea typeface="+mj-ea"/>
                <a:cs typeface="+mj-cs"/>
                <a:sym typeface="Exo 2"/>
              </a:defRPr>
            </a:lvl3pPr>
            <a:lvl4pPr marL="0" marR="0" indent="685800" algn="l" defTabSz="584200" rtl="0" latinLnBrk="0">
              <a:lnSpc>
                <a:spcPct val="100000"/>
              </a:lnSpc>
              <a:spcBef>
                <a:spcPts val="0"/>
              </a:spcBef>
              <a:spcAft>
                <a:spcPts val="0"/>
              </a:spcAft>
              <a:buClrTx/>
              <a:buSzTx/>
              <a:buFontTx/>
              <a:buNone/>
              <a:tabLst/>
              <a:defRPr sz="3000" b="1" i="0" u="none" strike="noStrike" cap="none" spc="0" baseline="0">
                <a:ln>
                  <a:noFill/>
                </a:ln>
                <a:solidFill>
                  <a:srgbClr val="000000"/>
                </a:solidFill>
                <a:uFillTx/>
                <a:latin typeface="+mj-lt"/>
                <a:ea typeface="+mj-ea"/>
                <a:cs typeface="+mj-cs"/>
                <a:sym typeface="Exo 2"/>
              </a:defRPr>
            </a:lvl4pPr>
            <a:lvl5pPr marL="0" marR="0" indent="914400" algn="l" defTabSz="584200" rtl="0" latinLnBrk="0">
              <a:lnSpc>
                <a:spcPct val="100000"/>
              </a:lnSpc>
              <a:spcBef>
                <a:spcPts val="0"/>
              </a:spcBef>
              <a:spcAft>
                <a:spcPts val="0"/>
              </a:spcAft>
              <a:buClrTx/>
              <a:buSzTx/>
              <a:buFontTx/>
              <a:buNone/>
              <a:tabLst/>
              <a:defRPr sz="3000" b="1" i="0" u="none" strike="noStrike" cap="none" spc="0" baseline="0">
                <a:ln>
                  <a:noFill/>
                </a:ln>
                <a:solidFill>
                  <a:srgbClr val="000000"/>
                </a:solidFill>
                <a:uFillTx/>
                <a:latin typeface="+mj-lt"/>
                <a:ea typeface="+mj-ea"/>
                <a:cs typeface="+mj-cs"/>
                <a:sym typeface="Exo 2"/>
              </a:defRPr>
            </a:lvl5pPr>
            <a:lvl6pPr marL="0" marR="0" indent="1143000" algn="l" defTabSz="584200" rtl="0" latinLnBrk="0">
              <a:lnSpc>
                <a:spcPct val="100000"/>
              </a:lnSpc>
              <a:spcBef>
                <a:spcPts val="0"/>
              </a:spcBef>
              <a:spcAft>
                <a:spcPts val="0"/>
              </a:spcAft>
              <a:buClrTx/>
              <a:buSzTx/>
              <a:buFontTx/>
              <a:buNone/>
              <a:tabLst/>
              <a:defRPr sz="3000" b="1" i="0" u="none" strike="noStrike" cap="none" spc="0" baseline="0">
                <a:ln>
                  <a:noFill/>
                </a:ln>
                <a:solidFill>
                  <a:srgbClr val="000000"/>
                </a:solidFill>
                <a:uFillTx/>
                <a:latin typeface="+mj-lt"/>
                <a:ea typeface="+mj-ea"/>
                <a:cs typeface="+mj-cs"/>
                <a:sym typeface="Exo 2"/>
              </a:defRPr>
            </a:lvl6pPr>
            <a:lvl7pPr marL="0" marR="0" indent="1371600" algn="l" defTabSz="584200" rtl="0" latinLnBrk="0">
              <a:lnSpc>
                <a:spcPct val="100000"/>
              </a:lnSpc>
              <a:spcBef>
                <a:spcPts val="0"/>
              </a:spcBef>
              <a:spcAft>
                <a:spcPts val="0"/>
              </a:spcAft>
              <a:buClrTx/>
              <a:buSzTx/>
              <a:buFontTx/>
              <a:buNone/>
              <a:tabLst/>
              <a:defRPr sz="3000" b="1" i="0" u="none" strike="noStrike" cap="none" spc="0" baseline="0">
                <a:ln>
                  <a:noFill/>
                </a:ln>
                <a:solidFill>
                  <a:srgbClr val="000000"/>
                </a:solidFill>
                <a:uFillTx/>
                <a:latin typeface="+mj-lt"/>
                <a:ea typeface="+mj-ea"/>
                <a:cs typeface="+mj-cs"/>
                <a:sym typeface="Exo 2"/>
              </a:defRPr>
            </a:lvl7pPr>
            <a:lvl8pPr marL="0" marR="0" indent="1600200" algn="l" defTabSz="584200" rtl="0" latinLnBrk="0">
              <a:lnSpc>
                <a:spcPct val="100000"/>
              </a:lnSpc>
              <a:spcBef>
                <a:spcPts val="0"/>
              </a:spcBef>
              <a:spcAft>
                <a:spcPts val="0"/>
              </a:spcAft>
              <a:buClrTx/>
              <a:buSzTx/>
              <a:buFontTx/>
              <a:buNone/>
              <a:tabLst/>
              <a:defRPr sz="3000" b="1" i="0" u="none" strike="noStrike" cap="none" spc="0" baseline="0">
                <a:ln>
                  <a:noFill/>
                </a:ln>
                <a:solidFill>
                  <a:srgbClr val="000000"/>
                </a:solidFill>
                <a:uFillTx/>
                <a:latin typeface="+mj-lt"/>
                <a:ea typeface="+mj-ea"/>
                <a:cs typeface="+mj-cs"/>
                <a:sym typeface="Exo 2"/>
              </a:defRPr>
            </a:lvl8pPr>
            <a:lvl9pPr marL="0" marR="0" indent="1828800" algn="l" defTabSz="584200" rtl="0" latinLnBrk="0">
              <a:lnSpc>
                <a:spcPct val="100000"/>
              </a:lnSpc>
              <a:spcBef>
                <a:spcPts val="0"/>
              </a:spcBef>
              <a:spcAft>
                <a:spcPts val="0"/>
              </a:spcAft>
              <a:buClrTx/>
              <a:buSzTx/>
              <a:buFontTx/>
              <a:buNone/>
              <a:tabLst/>
              <a:defRPr sz="3000" b="1" i="0" u="none" strike="noStrike" cap="none" spc="0" baseline="0">
                <a:ln>
                  <a:noFill/>
                </a:ln>
                <a:solidFill>
                  <a:srgbClr val="000000"/>
                </a:solidFill>
                <a:uFillTx/>
                <a:latin typeface="+mj-lt"/>
                <a:ea typeface="+mj-ea"/>
                <a:cs typeface="+mj-cs"/>
                <a:sym typeface="Exo 2"/>
              </a:defRPr>
            </a:lvl9pPr>
          </a:lstStyle>
          <a:p>
            <a:pPr hangingPunct="1"/>
            <a:r>
              <a:rPr lang="en-GB" sz="5400" dirty="0" err="1"/>
              <a:t>Hvala</a:t>
            </a:r>
            <a:r>
              <a:rPr lang="en-GB" sz="5400" dirty="0"/>
              <a:t> za </a:t>
            </a:r>
            <a:r>
              <a:rPr lang="en-GB" sz="5400" dirty="0" err="1"/>
              <a:t>pozornost</a:t>
            </a:r>
            <a:r>
              <a:rPr lang="en-GB" sz="5400" dirty="0"/>
              <a:t>!</a:t>
            </a:r>
          </a:p>
        </p:txBody>
      </p:sp>
      <p:sp>
        <p:nvSpPr>
          <p:cNvPr id="3" name="mag. Anja Zorko, pomočnica direktorja in vodja Centra za kreativnost">
            <a:extLst>
              <a:ext uri="{FF2B5EF4-FFF2-40B4-BE49-F238E27FC236}">
                <a16:creationId xmlns:a16="http://schemas.microsoft.com/office/drawing/2014/main" id="{89BF3F07-7539-7758-58E5-4BEB81BEE01D}"/>
              </a:ext>
            </a:extLst>
          </p:cNvPr>
          <p:cNvSpPr txBox="1">
            <a:spLocks/>
          </p:cNvSpPr>
          <p:nvPr userDrawn="1"/>
        </p:nvSpPr>
        <p:spPr>
          <a:xfrm>
            <a:off x="3130550" y="7047753"/>
            <a:ext cx="3583782" cy="471924"/>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b">
            <a:spAutoFit/>
          </a:bodyPr>
          <a:lstStyle>
            <a:lvl1pPr marL="0" marR="0" indent="0" algn="l" defTabSz="584200" latinLnBrk="0">
              <a:lnSpc>
                <a:spcPct val="100000"/>
              </a:lnSpc>
              <a:spcBef>
                <a:spcPts val="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Exo 2"/>
              </a:defRPr>
            </a:lvl1pPr>
            <a:lvl2pPr marL="694531" marR="0" indent="-250031" algn="l" defTabSz="469900" latinLnBrk="0">
              <a:lnSpc>
                <a:spcPct val="100000"/>
              </a:lnSpc>
              <a:spcBef>
                <a:spcPts val="1000"/>
              </a:spcBef>
              <a:spcAft>
                <a:spcPts val="0"/>
              </a:spcAft>
              <a:buClrTx/>
              <a:buSzPct val="145000"/>
              <a:buFontTx/>
              <a:buChar char="•"/>
              <a:tabLst/>
              <a:defRPr sz="2400" b="0" i="0" u="none" strike="noStrike" cap="none" spc="0" baseline="0">
                <a:ln>
                  <a:noFill/>
                </a:ln>
                <a:solidFill>
                  <a:srgbClr val="000000"/>
                </a:solidFill>
                <a:uFillTx/>
                <a:latin typeface="+mj-lt"/>
                <a:ea typeface="+mj-ea"/>
                <a:cs typeface="+mj-cs"/>
                <a:sym typeface="Exo 2"/>
              </a:defRPr>
            </a:lvl2pPr>
            <a:lvl3pPr marL="1139031" marR="0" indent="-250031" algn="l" defTabSz="469900" latinLnBrk="0">
              <a:lnSpc>
                <a:spcPct val="100000"/>
              </a:lnSpc>
              <a:spcBef>
                <a:spcPts val="1000"/>
              </a:spcBef>
              <a:spcAft>
                <a:spcPts val="0"/>
              </a:spcAft>
              <a:buClrTx/>
              <a:buSzPct val="145000"/>
              <a:buFontTx/>
              <a:buChar char="•"/>
              <a:tabLst/>
              <a:defRPr sz="2400" b="0" i="0" u="none" strike="noStrike" cap="none" spc="0" baseline="0">
                <a:ln>
                  <a:noFill/>
                </a:ln>
                <a:solidFill>
                  <a:srgbClr val="000000"/>
                </a:solidFill>
                <a:uFillTx/>
                <a:latin typeface="Open Sans" panose="020B0606030504020204" pitchFamily="34" charset="0"/>
                <a:ea typeface="Open Sans" panose="020B0606030504020204" pitchFamily="34" charset="0"/>
                <a:cs typeface="Open Sans" panose="020B0606030504020204" pitchFamily="34" charset="0"/>
                <a:sym typeface="Exo 2"/>
              </a:defRPr>
            </a:lvl3pPr>
            <a:lvl4pPr marL="1583531" marR="0" indent="-250031" algn="l" defTabSz="469900" latinLnBrk="0">
              <a:lnSpc>
                <a:spcPct val="100000"/>
              </a:lnSpc>
              <a:spcBef>
                <a:spcPts val="1000"/>
              </a:spcBef>
              <a:spcAft>
                <a:spcPts val="0"/>
              </a:spcAft>
              <a:buClrTx/>
              <a:buSzPct val="145000"/>
              <a:buFontTx/>
              <a:buChar char="•"/>
              <a:tabLst/>
              <a:defRPr sz="2400" b="0" i="0" u="none" strike="noStrike" cap="none" spc="0" baseline="0">
                <a:ln>
                  <a:noFill/>
                </a:ln>
                <a:solidFill>
                  <a:srgbClr val="000000"/>
                </a:solidFill>
                <a:uFillTx/>
                <a:latin typeface="+mj-lt"/>
                <a:ea typeface="+mj-ea"/>
                <a:cs typeface="+mj-cs"/>
                <a:sym typeface="Exo 2"/>
              </a:defRPr>
            </a:lvl4pPr>
            <a:lvl5pPr marL="2028031" marR="0" indent="-250031" algn="l" defTabSz="469900" latinLnBrk="0">
              <a:lnSpc>
                <a:spcPct val="100000"/>
              </a:lnSpc>
              <a:spcBef>
                <a:spcPts val="1000"/>
              </a:spcBef>
              <a:spcAft>
                <a:spcPts val="0"/>
              </a:spcAft>
              <a:buClrTx/>
              <a:buSzPct val="145000"/>
              <a:buFontTx/>
              <a:buChar char="•"/>
              <a:tabLst/>
              <a:defRPr sz="2400" b="0" i="0" u="none" strike="noStrike" cap="none" spc="0" baseline="0">
                <a:ln>
                  <a:noFill/>
                </a:ln>
                <a:solidFill>
                  <a:srgbClr val="000000"/>
                </a:solidFill>
                <a:uFillTx/>
                <a:latin typeface="+mj-lt"/>
                <a:ea typeface="+mj-ea"/>
                <a:cs typeface="+mj-cs"/>
                <a:sym typeface="Exo 2"/>
              </a:defRPr>
            </a:lvl5pPr>
            <a:lvl6pPr marL="2555875" marR="0" indent="-333375" algn="l" defTabSz="469900" latinLnBrk="0">
              <a:lnSpc>
                <a:spcPct val="100000"/>
              </a:lnSpc>
              <a:spcBef>
                <a:spcPts val="1000"/>
              </a:spcBef>
              <a:spcAft>
                <a:spcPts val="0"/>
              </a:spcAft>
              <a:buClrTx/>
              <a:buSzPct val="145000"/>
              <a:buFontTx/>
              <a:buChar char="•"/>
              <a:tabLst/>
              <a:defRPr sz="2400" b="0" i="0" u="none" strike="noStrike" cap="none" spc="0" baseline="0">
                <a:ln>
                  <a:noFill/>
                </a:ln>
                <a:solidFill>
                  <a:srgbClr val="000000"/>
                </a:solidFill>
                <a:uFillTx/>
                <a:latin typeface="+mj-lt"/>
                <a:ea typeface="+mj-ea"/>
                <a:cs typeface="+mj-cs"/>
                <a:sym typeface="Exo 2"/>
              </a:defRPr>
            </a:lvl6pPr>
            <a:lvl7pPr marL="3000375" marR="0" indent="-333375" algn="l" defTabSz="469900" latinLnBrk="0">
              <a:lnSpc>
                <a:spcPct val="100000"/>
              </a:lnSpc>
              <a:spcBef>
                <a:spcPts val="1000"/>
              </a:spcBef>
              <a:spcAft>
                <a:spcPts val="0"/>
              </a:spcAft>
              <a:buClrTx/>
              <a:buSzPct val="145000"/>
              <a:buFontTx/>
              <a:buChar char="•"/>
              <a:tabLst/>
              <a:defRPr sz="2400" b="0" i="0" u="none" strike="noStrike" cap="none" spc="0" baseline="0">
                <a:ln>
                  <a:noFill/>
                </a:ln>
                <a:solidFill>
                  <a:srgbClr val="000000"/>
                </a:solidFill>
                <a:uFillTx/>
                <a:latin typeface="+mj-lt"/>
                <a:ea typeface="+mj-ea"/>
                <a:cs typeface="+mj-cs"/>
                <a:sym typeface="Exo 2"/>
              </a:defRPr>
            </a:lvl7pPr>
            <a:lvl8pPr marL="3444875" marR="0" indent="-333375" algn="l" defTabSz="469900" latinLnBrk="0">
              <a:lnSpc>
                <a:spcPct val="100000"/>
              </a:lnSpc>
              <a:spcBef>
                <a:spcPts val="1000"/>
              </a:spcBef>
              <a:spcAft>
                <a:spcPts val="0"/>
              </a:spcAft>
              <a:buClrTx/>
              <a:buSzPct val="145000"/>
              <a:buFontTx/>
              <a:buChar char="•"/>
              <a:tabLst/>
              <a:defRPr sz="2400" b="0" i="0" u="none" strike="noStrike" cap="none" spc="0" baseline="0">
                <a:ln>
                  <a:noFill/>
                </a:ln>
                <a:solidFill>
                  <a:srgbClr val="000000"/>
                </a:solidFill>
                <a:uFillTx/>
                <a:latin typeface="+mj-lt"/>
                <a:ea typeface="+mj-ea"/>
                <a:cs typeface="+mj-cs"/>
                <a:sym typeface="Exo 2"/>
              </a:defRPr>
            </a:lvl8pPr>
            <a:lvl9pPr marL="3889375" marR="0" indent="-333375" algn="l" defTabSz="469900" latinLnBrk="0">
              <a:lnSpc>
                <a:spcPct val="100000"/>
              </a:lnSpc>
              <a:spcBef>
                <a:spcPts val="1000"/>
              </a:spcBef>
              <a:spcAft>
                <a:spcPts val="0"/>
              </a:spcAft>
              <a:buClrTx/>
              <a:buSzPct val="145000"/>
              <a:buFontTx/>
              <a:buChar char="•"/>
              <a:tabLst/>
              <a:defRPr sz="2400" b="0" i="0" u="none" strike="noStrike" cap="none" spc="0" baseline="0">
                <a:ln>
                  <a:noFill/>
                </a:ln>
                <a:solidFill>
                  <a:srgbClr val="000000"/>
                </a:solidFill>
                <a:uFillTx/>
                <a:latin typeface="+mj-lt"/>
                <a:ea typeface="+mj-ea"/>
                <a:cs typeface="+mj-cs"/>
                <a:sym typeface="Exo 2"/>
              </a:defRPr>
            </a:lvl9pPr>
          </a:lstStyle>
          <a:p>
            <a:pPr hangingPunct="1"/>
            <a:endParaRPr lang="en-GB" dirty="0"/>
          </a:p>
        </p:txBody>
      </p:sp>
    </p:spTree>
    <p:extLst>
      <p:ext uri="{BB962C8B-B14F-4D97-AF65-F5344CB8AC3E}">
        <p14:creationId xmlns:p14="http://schemas.microsoft.com/office/powerpoint/2010/main" val="3654128207"/>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2_Naslovka2">
    <p:spTree>
      <p:nvGrpSpPr>
        <p:cNvPr id="1" name=""/>
        <p:cNvGrpSpPr/>
        <p:nvPr/>
      </p:nvGrpSpPr>
      <p:grpSpPr>
        <a:xfrm>
          <a:off x="0" y="0"/>
          <a:ext cx="0" cy="0"/>
          <a:chOff x="0" y="0"/>
          <a:chExt cx="0" cy="0"/>
        </a:xfrm>
      </p:grpSpPr>
      <p:pic>
        <p:nvPicPr>
          <p:cNvPr id="22" name="Artboard 2 copy 2@2x.png"/>
          <p:cNvPicPr>
            <a:picLocks noChangeAspect="1"/>
          </p:cNvPicPr>
          <p:nvPr userDrawn="1"/>
        </p:nvPicPr>
        <p:blipFill>
          <a:blip r:embed="rId2" cstate="print">
            <a:extLst>
              <a:ext uri="{28A0092B-C50C-407E-A947-70E740481C1C}">
                <a14:useLocalDpi xmlns:a14="http://schemas.microsoft.com/office/drawing/2010/main" val="0"/>
              </a:ext>
            </a:extLst>
          </a:blip>
          <a:srcRect l="1010" r="1010"/>
          <a:stretch/>
        </p:blipFill>
        <p:spPr>
          <a:xfrm>
            <a:off x="-33484" y="-148240"/>
            <a:ext cx="13038284" cy="9783234"/>
          </a:xfrm>
          <a:prstGeom prst="rect">
            <a:avLst/>
          </a:prstGeom>
          <a:ln w="12700">
            <a:miter lim="400000"/>
          </a:ln>
        </p:spPr>
      </p:pic>
      <p:sp>
        <p:nvSpPr>
          <p:cNvPr id="3" name="Title Text">
            <a:extLst>
              <a:ext uri="{FF2B5EF4-FFF2-40B4-BE49-F238E27FC236}">
                <a16:creationId xmlns:a16="http://schemas.microsoft.com/office/drawing/2014/main" id="{69B0DC75-1602-B2AF-026B-D2BE58F7E17F}"/>
              </a:ext>
            </a:extLst>
          </p:cNvPr>
          <p:cNvSpPr txBox="1">
            <a:spLocks noGrp="1"/>
          </p:cNvSpPr>
          <p:nvPr>
            <p:ph type="title"/>
          </p:nvPr>
        </p:nvSpPr>
        <p:spPr>
          <a:xfrm>
            <a:off x="3130550" y="5948362"/>
            <a:ext cx="6743700" cy="2028793"/>
          </a:xfrm>
          <a:prstGeom prst="rect">
            <a:avLst/>
          </a:prstGeom>
        </p:spPr>
        <p:txBody>
          <a:bodyPr>
            <a:normAutofit/>
          </a:bodyPr>
          <a:lstStyle>
            <a:lvl1pPr algn="ctr">
              <a:defRPr sz="4000" b="1" i="0">
                <a:latin typeface="Open Sans" panose="020B0606030504020204" pitchFamily="34" charset="0"/>
                <a:ea typeface="Open Sans" panose="020B0606030504020204" pitchFamily="34" charset="0"/>
                <a:cs typeface="Open Sans" panose="020B0606030504020204" pitchFamily="34" charset="0"/>
              </a:defRPr>
            </a:lvl1pPr>
          </a:lstStyle>
          <a:p>
            <a:r>
              <a:rPr lang="en-GB"/>
              <a:t>Click to edit Master title style</a:t>
            </a:r>
            <a:endParaRPr dirty="0"/>
          </a:p>
        </p:txBody>
      </p:sp>
      <p:sp>
        <p:nvSpPr>
          <p:cNvPr id="5" name="Slide Number">
            <a:extLst>
              <a:ext uri="{FF2B5EF4-FFF2-40B4-BE49-F238E27FC236}">
                <a16:creationId xmlns:a16="http://schemas.microsoft.com/office/drawing/2014/main" id="{9121A6C6-4BB4-4595-D66D-DF78DB307706}"/>
              </a:ext>
            </a:extLst>
          </p:cNvPr>
          <p:cNvSpPr txBox="1">
            <a:spLocks/>
          </p:cNvSpPr>
          <p:nvPr userDrawn="1"/>
        </p:nvSpPr>
        <p:spPr>
          <a:xfrm>
            <a:off x="12287522" y="8938042"/>
            <a:ext cx="360676" cy="348813"/>
          </a:xfrm>
          <a:prstGeom prst="rect">
            <a:avLst/>
          </a:prstGeom>
          <a:ln w="12700">
            <a:miter lim="400000"/>
          </a:ln>
        </p:spPr>
        <p:txBody>
          <a:bodyPr wrap="none" lIns="50800" tIns="50800" rIns="50800" bIns="5080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Tx/>
                <a:latin typeface="Helvetica Neue Light"/>
                <a:ea typeface="Helvetica Neue Light"/>
                <a:cs typeface="Helvetica Neue Light"/>
                <a:sym typeface="Helvetica Neue Light"/>
              </a:defRPr>
            </a:lvl1pPr>
            <a:lvl2pPr marL="0" marR="0" indent="228600" algn="l"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Exo 2"/>
              </a:defRPr>
            </a:lvl2pPr>
            <a:lvl3pPr marL="0" marR="0" indent="457200" algn="l"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Exo 2"/>
              </a:defRPr>
            </a:lvl3pPr>
            <a:lvl4pPr marL="0" marR="0" indent="685800" algn="l"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Exo 2"/>
              </a:defRPr>
            </a:lvl4pPr>
            <a:lvl5pPr marL="0" marR="0" indent="914400" algn="l"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Exo 2"/>
              </a:defRPr>
            </a:lvl5pPr>
            <a:lvl6pPr marL="0" marR="0" indent="1143000" algn="l"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Exo 2"/>
              </a:defRPr>
            </a:lvl6pPr>
            <a:lvl7pPr marL="0" marR="0" indent="1371600" algn="l"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Exo 2"/>
              </a:defRPr>
            </a:lvl7pPr>
            <a:lvl8pPr marL="0" marR="0" indent="1600200" algn="l"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Exo 2"/>
              </a:defRPr>
            </a:lvl8pPr>
            <a:lvl9pPr marL="0" marR="0" indent="1828800" algn="l"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Exo 2"/>
              </a:defRPr>
            </a:lvl9pPr>
          </a:lstStyle>
          <a:p>
            <a:fld id="{86CB4B4D-7CA3-9044-876B-883B54F8677D}" type="slidenum">
              <a:rPr lang="en-SI" smtClean="0">
                <a:latin typeface="Open Sans" panose="020B0606030504020204" pitchFamily="34" charset="0"/>
                <a:ea typeface="Open Sans" panose="020B0606030504020204" pitchFamily="34" charset="0"/>
                <a:cs typeface="Open Sans" panose="020B0606030504020204" pitchFamily="34" charset="0"/>
              </a:rPr>
              <a:pPr/>
              <a:t>‹#›</a:t>
            </a:fld>
            <a:endParaRPr lang="en-SI"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246421832"/>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2_tekst in foto">
    <p:bg>
      <p:bgPr>
        <a:solidFill>
          <a:schemeClr val="bg1">
            <a:lumMod val="75000"/>
            <a:lumOff val="25000"/>
          </a:schemeClr>
        </a:solidFill>
        <a:effectLst/>
      </p:bgPr>
    </p:bg>
    <p:spTree>
      <p:nvGrpSpPr>
        <p:cNvPr id="1" name=""/>
        <p:cNvGrpSpPr/>
        <p:nvPr/>
      </p:nvGrpSpPr>
      <p:grpSpPr>
        <a:xfrm>
          <a:off x="0" y="0"/>
          <a:ext cx="0" cy="0"/>
          <a:chOff x="0" y="0"/>
          <a:chExt cx="0" cy="0"/>
        </a:xfrm>
      </p:grpSpPr>
      <p:sp>
        <p:nvSpPr>
          <p:cNvPr id="102" name="Title Text"/>
          <p:cNvSpPr txBox="1">
            <a:spLocks noGrp="1"/>
          </p:cNvSpPr>
          <p:nvPr>
            <p:ph type="title"/>
          </p:nvPr>
        </p:nvSpPr>
        <p:spPr>
          <a:xfrm>
            <a:off x="1189566" y="519740"/>
            <a:ext cx="3882365" cy="705447"/>
          </a:xfrm>
          <a:prstGeom prst="rect">
            <a:avLst/>
          </a:prstGeom>
        </p:spPr>
        <p:txBody>
          <a:bodyPr anchor="b"/>
          <a:lstStyle>
            <a:lvl1pPr>
              <a:defRPr>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GB"/>
              <a:t>Click to edit Master title style</a:t>
            </a:r>
            <a:endParaRPr/>
          </a:p>
        </p:txBody>
      </p:sp>
      <p:sp>
        <p:nvSpPr>
          <p:cNvPr id="103" name="Body Level One…"/>
          <p:cNvSpPr txBox="1">
            <a:spLocks noGrp="1"/>
          </p:cNvSpPr>
          <p:nvPr>
            <p:ph type="body" idx="1"/>
          </p:nvPr>
        </p:nvSpPr>
        <p:spPr>
          <a:xfrm>
            <a:off x="1248437" y="1674002"/>
            <a:ext cx="10689564" cy="5563528"/>
          </a:xfrm>
          <a:prstGeom prst="rect">
            <a:avLst/>
          </a:prstGeom>
        </p:spPr>
        <p:txBody>
          <a:bodyPr/>
          <a:lstStyle>
            <a:lvl1pPr>
              <a:defRPr>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a:defRPr>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a:defRPr>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a:defRPr>
                <a:solidFill>
                  <a:schemeClr val="tx1"/>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dirty="0"/>
          </a:p>
        </p:txBody>
      </p:sp>
      <p:pic>
        <p:nvPicPr>
          <p:cNvPr id="2" name="Artboard 1@2x.png">
            <a:extLst>
              <a:ext uri="{FF2B5EF4-FFF2-40B4-BE49-F238E27FC236}">
                <a16:creationId xmlns:a16="http://schemas.microsoft.com/office/drawing/2014/main" id="{3F4F8320-4CC7-4C15-7BC9-BAFC5A3D72C0}"/>
              </a:ext>
            </a:extLst>
          </p:cNvPr>
          <p:cNvPicPr>
            <a:picLocks noChangeAspect="1"/>
          </p:cNvPicPr>
          <p:nvPr userDrawn="1"/>
        </p:nvPicPr>
        <p:blipFill>
          <a:blip r:embed="rId2" cstate="print">
            <a:extLst>
              <a:ext uri="{BEBA8EAE-BF5A-486C-A8C5-ECC9F3942E4B}">
                <a14:imgProps xmlns:a14="http://schemas.microsoft.com/office/drawing/2010/main">
                  <a14:imgLayer r:embed="rId3">
                    <a14:imgEffect>
                      <a14:colorTemperature colorTemp="1500"/>
                    </a14:imgEffect>
                    <a14:imgEffect>
                      <a14:saturation sat="0"/>
                    </a14:imgEffect>
                    <a14:imgEffect>
                      <a14:brightnessContrast bright="100000" contrast="100000"/>
                    </a14:imgEffect>
                  </a14:imgLayer>
                </a14:imgProps>
              </a:ext>
              <a:ext uri="{28A0092B-C50C-407E-A947-70E740481C1C}">
                <a14:useLocalDpi xmlns:a14="http://schemas.microsoft.com/office/drawing/2010/main" val="0"/>
              </a:ext>
            </a:extLst>
          </a:blip>
          <a:srcRect/>
          <a:stretch/>
        </p:blipFill>
        <p:spPr>
          <a:xfrm>
            <a:off x="603422" y="8776247"/>
            <a:ext cx="586143" cy="586143"/>
          </a:xfrm>
          <a:prstGeom prst="rect">
            <a:avLst/>
          </a:prstGeom>
          <a:ln w="12700">
            <a:miter lim="400000"/>
          </a:ln>
        </p:spPr>
      </p:pic>
      <p:sp>
        <p:nvSpPr>
          <p:cNvPr id="3" name="Center za kreativnost">
            <a:extLst>
              <a:ext uri="{FF2B5EF4-FFF2-40B4-BE49-F238E27FC236}">
                <a16:creationId xmlns:a16="http://schemas.microsoft.com/office/drawing/2014/main" id="{EAF89A47-9BD1-CBF6-DEDD-6AD53C055482}"/>
              </a:ext>
            </a:extLst>
          </p:cNvPr>
          <p:cNvSpPr txBox="1"/>
          <p:nvPr userDrawn="1"/>
        </p:nvSpPr>
        <p:spPr>
          <a:xfrm>
            <a:off x="1869355" y="9048186"/>
            <a:ext cx="3149453" cy="318036"/>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lvl1pPr>
              <a:defRPr sz="1400"/>
            </a:lvl1pPr>
          </a:lstStyle>
          <a:p>
            <a:r>
              <a:rPr lang="sl-SI" dirty="0">
                <a:solidFill>
                  <a:schemeClr val="tx1"/>
                </a:solidFill>
                <a:latin typeface="Open Sans" panose="020B0606030504020204" pitchFamily="34" charset="0"/>
                <a:ea typeface="Open Sans" panose="020B0606030504020204" pitchFamily="34" charset="0"/>
                <a:cs typeface="Open Sans" panose="020B0606030504020204" pitchFamily="34" charset="0"/>
              </a:rPr>
              <a:t>Knjižnica Mirana Jarca Novo mesto</a:t>
            </a:r>
            <a:endParaRPr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 name="Slide Number">
            <a:extLst>
              <a:ext uri="{FF2B5EF4-FFF2-40B4-BE49-F238E27FC236}">
                <a16:creationId xmlns:a16="http://schemas.microsoft.com/office/drawing/2014/main" id="{4C6A77A4-B1CA-5E52-626D-519A3F139DEE}"/>
              </a:ext>
            </a:extLst>
          </p:cNvPr>
          <p:cNvSpPr txBox="1">
            <a:spLocks noGrp="1"/>
          </p:cNvSpPr>
          <p:nvPr>
            <p:ph type="sldNum" sz="quarter" idx="2"/>
          </p:nvPr>
        </p:nvSpPr>
        <p:spPr>
          <a:xfrm>
            <a:off x="12306757" y="8938042"/>
            <a:ext cx="322204" cy="348813"/>
          </a:xfrm>
          <a:prstGeom prst="rect">
            <a:avLst/>
          </a:prstGeom>
        </p:spPr>
        <p:txBody>
          <a:bodyPr/>
          <a:lstStyle>
            <a:lvl1pPr>
              <a:defRPr>
                <a:solidFill>
                  <a:schemeClr val="tx1"/>
                </a:solidFill>
              </a:defRPr>
            </a:lvl1pPr>
          </a:lstStyle>
          <a:p>
            <a:fld id="{86CB4B4D-7CA3-9044-876B-883B54F8677D}" type="slidenum">
              <a:rPr lang="en-SI" smtClean="0"/>
              <a:pPr/>
              <a:t>‹#›</a:t>
            </a:fld>
            <a:endParaRPr lang="en-SI" dirty="0"/>
          </a:p>
        </p:txBody>
      </p:sp>
    </p:spTree>
    <p:extLst>
      <p:ext uri="{BB962C8B-B14F-4D97-AF65-F5344CB8AC3E}">
        <p14:creationId xmlns:p14="http://schemas.microsoft.com/office/powerpoint/2010/main" val="2949339189"/>
      </p:ext>
    </p:extLst>
  </p:cSld>
  <p:clrMapOvr>
    <a:overrideClrMapping bg1="dk1" tx1="lt1" bg2="dk2" tx2="lt2" accent1="accent1" accent2="accent2" accent3="accent3" accent4="accent4" accent5="accent5" accent6="accent6" hlink="hlink" folHlink="folHlink"/>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userDrawn="1">
  <p:cSld name="tekst in foto I">
    <p:spTree>
      <p:nvGrpSpPr>
        <p:cNvPr id="1" name=""/>
        <p:cNvGrpSpPr/>
        <p:nvPr/>
      </p:nvGrpSpPr>
      <p:grpSpPr>
        <a:xfrm>
          <a:off x="0" y="0"/>
          <a:ext cx="0" cy="0"/>
          <a:chOff x="0" y="0"/>
          <a:chExt cx="0" cy="0"/>
        </a:xfrm>
      </p:grpSpPr>
      <p:sp>
        <p:nvSpPr>
          <p:cNvPr id="112" name="Rectangle"/>
          <p:cNvSpPr/>
          <p:nvPr/>
        </p:nvSpPr>
        <p:spPr>
          <a:xfrm>
            <a:off x="443391" y="347133"/>
            <a:ext cx="12118017" cy="7426193"/>
          </a:xfrm>
          <a:prstGeom prst="rect">
            <a:avLst/>
          </a:prstGeom>
          <a:solidFill>
            <a:srgbClr val="D49A36">
              <a:alpha val="72549"/>
            </a:srgbClr>
          </a:solidFill>
          <a:ln w="12700">
            <a:miter lim="400000"/>
          </a:ln>
        </p:spPr>
        <p:txBody>
          <a:bodyPr lIns="50800" tIns="50800" rIns="50800" bIns="50800" anchor="ctr"/>
          <a:lstStyle/>
          <a:p>
            <a:pPr algn="ctr">
              <a:defRPr sz="2200">
                <a:solidFill>
                  <a:srgbClr val="FFFFFF"/>
                </a:solidFill>
                <a:latin typeface="+mn-lt"/>
                <a:ea typeface="+mn-ea"/>
                <a:cs typeface="+mn-cs"/>
                <a:sym typeface="Helvetica Neue Medium"/>
              </a:defRPr>
            </a:pPr>
            <a:endParaRPr/>
          </a:p>
        </p:txBody>
      </p:sp>
      <p:sp>
        <p:nvSpPr>
          <p:cNvPr id="115" name="Title Text"/>
          <p:cNvSpPr txBox="1">
            <a:spLocks noGrp="1"/>
          </p:cNvSpPr>
          <p:nvPr>
            <p:ph type="title"/>
          </p:nvPr>
        </p:nvSpPr>
        <p:spPr>
          <a:xfrm>
            <a:off x="1189566" y="519740"/>
            <a:ext cx="3882365" cy="705447"/>
          </a:xfrm>
          <a:prstGeom prst="rect">
            <a:avLst/>
          </a:prstGeom>
        </p:spPr>
        <p:txBody>
          <a:bodyPr anchor="b"/>
          <a:lstStyle/>
          <a:p>
            <a:r>
              <a:rPr lang="en-GB"/>
              <a:t>Click to edit Master title style</a:t>
            </a:r>
            <a:endParaRPr/>
          </a:p>
        </p:txBody>
      </p:sp>
      <p:sp>
        <p:nvSpPr>
          <p:cNvPr id="116" name="Body Level One…"/>
          <p:cNvSpPr txBox="1">
            <a:spLocks noGrp="1"/>
          </p:cNvSpPr>
          <p:nvPr>
            <p:ph type="body" idx="1"/>
          </p:nvPr>
        </p:nvSpPr>
        <p:spPr>
          <a:xfrm>
            <a:off x="1248437" y="1682469"/>
            <a:ext cx="10714964" cy="5563527"/>
          </a:xfrm>
          <a:prstGeom prst="rect">
            <a:avLst/>
          </a:prstGeo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vl2pPr>
              <a:defRPr>
                <a:latin typeface="Open Sans" panose="020B0606030504020204" pitchFamily="34" charset="0"/>
                <a:ea typeface="Open Sans" panose="020B0606030504020204" pitchFamily="34" charset="0"/>
                <a:cs typeface="Open Sans" panose="020B0606030504020204" pitchFamily="34" charset="0"/>
              </a:defRPr>
            </a:lvl2pPr>
            <a:lvl3pPr>
              <a:defRPr>
                <a:latin typeface="Open Sans" panose="020B0606030504020204" pitchFamily="34" charset="0"/>
                <a:ea typeface="Open Sans" panose="020B0606030504020204" pitchFamily="34" charset="0"/>
                <a:cs typeface="Open Sans" panose="020B0606030504020204" pitchFamily="34" charset="0"/>
              </a:defRPr>
            </a:lvl3pPr>
            <a:lvl4pPr>
              <a:defRPr>
                <a:latin typeface="Open Sans" panose="020B0606030504020204" pitchFamily="34" charset="0"/>
                <a:ea typeface="Open Sans" panose="020B0606030504020204" pitchFamily="34" charset="0"/>
                <a:cs typeface="Open Sans" panose="020B0606030504020204" pitchFamily="34" charset="0"/>
              </a:defRPr>
            </a:lvl4pPr>
            <a:lvl5pP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dirty="0"/>
          </a:p>
        </p:txBody>
      </p:sp>
      <p:pic>
        <p:nvPicPr>
          <p:cNvPr id="7" name="Artboard 1@2x.png">
            <a:extLst>
              <a:ext uri="{FF2B5EF4-FFF2-40B4-BE49-F238E27FC236}">
                <a16:creationId xmlns:a16="http://schemas.microsoft.com/office/drawing/2014/main" id="{445386B7-834D-122D-6FDB-EE3D40E4EBBB}"/>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603422" y="8776247"/>
            <a:ext cx="586143" cy="586143"/>
          </a:xfrm>
          <a:prstGeom prst="rect">
            <a:avLst/>
          </a:prstGeom>
          <a:ln w="12700">
            <a:miter lim="400000"/>
          </a:ln>
        </p:spPr>
      </p:pic>
      <p:sp>
        <p:nvSpPr>
          <p:cNvPr id="8" name="Center za kreativnost">
            <a:extLst>
              <a:ext uri="{FF2B5EF4-FFF2-40B4-BE49-F238E27FC236}">
                <a16:creationId xmlns:a16="http://schemas.microsoft.com/office/drawing/2014/main" id="{AACF04A3-D23A-8175-FD58-854F4E14C7D0}"/>
              </a:ext>
            </a:extLst>
          </p:cNvPr>
          <p:cNvSpPr txBox="1"/>
          <p:nvPr userDrawn="1"/>
        </p:nvSpPr>
        <p:spPr>
          <a:xfrm>
            <a:off x="1869356" y="9048186"/>
            <a:ext cx="2986395" cy="318036"/>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1400"/>
            </a:lvl1pPr>
          </a:lstStyle>
          <a:p>
            <a:r>
              <a:rPr lang="sl-SI" dirty="0">
                <a:latin typeface="Open Sans" panose="020B0606030504020204" pitchFamily="34" charset="0"/>
                <a:ea typeface="Open Sans" panose="020B0606030504020204" pitchFamily="34" charset="0"/>
                <a:cs typeface="Open Sans" panose="020B0606030504020204" pitchFamily="34" charset="0"/>
              </a:rPr>
              <a:t>Knjižnica Mirana Jarca Novo mesto</a:t>
            </a:r>
            <a:endParaRPr dirty="0">
              <a:latin typeface="Open Sans" panose="020B0606030504020204" pitchFamily="34" charset="0"/>
              <a:ea typeface="Open Sans" panose="020B0606030504020204" pitchFamily="34" charset="0"/>
              <a:cs typeface="Open Sans" panose="020B0606030504020204" pitchFamily="34" charset="0"/>
            </a:endParaRPr>
          </a:p>
        </p:txBody>
      </p:sp>
      <p:sp>
        <p:nvSpPr>
          <p:cNvPr id="10" name="Slide Number">
            <a:extLst>
              <a:ext uri="{FF2B5EF4-FFF2-40B4-BE49-F238E27FC236}">
                <a16:creationId xmlns:a16="http://schemas.microsoft.com/office/drawing/2014/main" id="{202AA179-7346-9228-7ABD-F228478E0F00}"/>
              </a:ext>
            </a:extLst>
          </p:cNvPr>
          <p:cNvSpPr txBox="1">
            <a:spLocks/>
          </p:cNvSpPr>
          <p:nvPr userDrawn="1"/>
        </p:nvSpPr>
        <p:spPr>
          <a:xfrm>
            <a:off x="12287522" y="8938042"/>
            <a:ext cx="360676" cy="348813"/>
          </a:xfrm>
          <a:prstGeom prst="rect">
            <a:avLst/>
          </a:prstGeom>
          <a:ln w="12700">
            <a:miter lim="400000"/>
          </a:ln>
        </p:spPr>
        <p:txBody>
          <a:bodyPr wrap="none" lIns="50800" tIns="50800" rIns="50800" bIns="5080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Tx/>
                <a:latin typeface="Helvetica Neue Light"/>
                <a:ea typeface="Helvetica Neue Light"/>
                <a:cs typeface="Helvetica Neue Light"/>
                <a:sym typeface="Helvetica Neue Light"/>
              </a:defRPr>
            </a:lvl1pPr>
            <a:lvl2pPr marL="0" marR="0" indent="228600" algn="l"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Exo 2"/>
              </a:defRPr>
            </a:lvl2pPr>
            <a:lvl3pPr marL="0" marR="0" indent="457200" algn="l"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Exo 2"/>
              </a:defRPr>
            </a:lvl3pPr>
            <a:lvl4pPr marL="0" marR="0" indent="685800" algn="l"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Exo 2"/>
              </a:defRPr>
            </a:lvl4pPr>
            <a:lvl5pPr marL="0" marR="0" indent="914400" algn="l"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Exo 2"/>
              </a:defRPr>
            </a:lvl5pPr>
            <a:lvl6pPr marL="0" marR="0" indent="1143000" algn="l"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Exo 2"/>
              </a:defRPr>
            </a:lvl6pPr>
            <a:lvl7pPr marL="0" marR="0" indent="1371600" algn="l"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Exo 2"/>
              </a:defRPr>
            </a:lvl7pPr>
            <a:lvl8pPr marL="0" marR="0" indent="1600200" algn="l"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Exo 2"/>
              </a:defRPr>
            </a:lvl8pPr>
            <a:lvl9pPr marL="0" marR="0" indent="1828800" algn="l"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Exo 2"/>
              </a:defRPr>
            </a:lvl9pPr>
          </a:lstStyle>
          <a:p>
            <a:fld id="{86CB4B4D-7CA3-9044-876B-883B54F8677D}" type="slidenum">
              <a:rPr lang="en-SI" smtClean="0">
                <a:latin typeface="Open Sans" panose="020B0606030504020204" pitchFamily="34" charset="0"/>
                <a:ea typeface="Open Sans" panose="020B0606030504020204" pitchFamily="34" charset="0"/>
                <a:cs typeface="Open Sans" panose="020B0606030504020204" pitchFamily="34" charset="0"/>
              </a:rPr>
              <a:pPr/>
              <a:t>‹#›</a:t>
            </a:fld>
            <a:endParaRPr lang="en-SI" dirty="0">
              <a:latin typeface="Open Sans" panose="020B0606030504020204" pitchFamily="34" charset="0"/>
              <a:ea typeface="Open Sans" panose="020B0606030504020204" pitchFamily="34" charset="0"/>
              <a:cs typeface="Open Sans" panose="020B0606030504020204" pitchFamily="34" charset="0"/>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_tekst in foto I">
    <p:spTree>
      <p:nvGrpSpPr>
        <p:cNvPr id="1" name=""/>
        <p:cNvGrpSpPr/>
        <p:nvPr/>
      </p:nvGrpSpPr>
      <p:grpSpPr>
        <a:xfrm>
          <a:off x="0" y="0"/>
          <a:ext cx="0" cy="0"/>
          <a:chOff x="0" y="0"/>
          <a:chExt cx="0" cy="0"/>
        </a:xfrm>
      </p:grpSpPr>
      <p:sp>
        <p:nvSpPr>
          <p:cNvPr id="112" name="Rectangle"/>
          <p:cNvSpPr/>
          <p:nvPr/>
        </p:nvSpPr>
        <p:spPr>
          <a:xfrm>
            <a:off x="443391" y="347133"/>
            <a:ext cx="12118017" cy="7426193"/>
          </a:xfrm>
          <a:prstGeom prst="rect">
            <a:avLst/>
          </a:prstGeom>
          <a:solidFill>
            <a:srgbClr val="639AAF">
              <a:alpha val="72549"/>
            </a:srgbClr>
          </a:solidFill>
          <a:ln w="12700">
            <a:miter lim="400000"/>
          </a:ln>
        </p:spPr>
        <p:txBody>
          <a:bodyPr lIns="50800" tIns="50800" rIns="50800" bIns="50800" anchor="ctr"/>
          <a:lstStyle/>
          <a:p>
            <a:pPr algn="ctr">
              <a:defRPr sz="2200">
                <a:solidFill>
                  <a:srgbClr val="FFFFFF"/>
                </a:solidFill>
                <a:latin typeface="+mn-lt"/>
                <a:ea typeface="+mn-ea"/>
                <a:cs typeface="+mn-cs"/>
                <a:sym typeface="Helvetica Neue Medium"/>
              </a:defRPr>
            </a:pPr>
            <a:endParaRPr/>
          </a:p>
        </p:txBody>
      </p:sp>
      <p:sp>
        <p:nvSpPr>
          <p:cNvPr id="115" name="Title Text"/>
          <p:cNvSpPr txBox="1">
            <a:spLocks noGrp="1"/>
          </p:cNvSpPr>
          <p:nvPr>
            <p:ph type="title"/>
          </p:nvPr>
        </p:nvSpPr>
        <p:spPr>
          <a:xfrm>
            <a:off x="1189566" y="519740"/>
            <a:ext cx="3882365" cy="705447"/>
          </a:xfrm>
          <a:prstGeom prst="rect">
            <a:avLst/>
          </a:prstGeom>
        </p:spPr>
        <p:txBody>
          <a:bodyPr anchor="b"/>
          <a:lstStyle/>
          <a:p>
            <a:r>
              <a:rPr lang="en-GB"/>
              <a:t>Click to edit Master title style</a:t>
            </a:r>
            <a:endParaRPr/>
          </a:p>
        </p:txBody>
      </p:sp>
      <p:sp>
        <p:nvSpPr>
          <p:cNvPr id="116" name="Body Level One…"/>
          <p:cNvSpPr txBox="1">
            <a:spLocks noGrp="1"/>
          </p:cNvSpPr>
          <p:nvPr>
            <p:ph type="body" idx="1"/>
          </p:nvPr>
        </p:nvSpPr>
        <p:spPr>
          <a:xfrm>
            <a:off x="1248437" y="1682469"/>
            <a:ext cx="10714964" cy="5563527"/>
          </a:xfrm>
          <a:prstGeom prst="rect">
            <a:avLst/>
          </a:prstGeo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vl2pPr>
              <a:defRPr>
                <a:latin typeface="Open Sans" panose="020B0606030504020204" pitchFamily="34" charset="0"/>
                <a:ea typeface="Open Sans" panose="020B0606030504020204" pitchFamily="34" charset="0"/>
                <a:cs typeface="Open Sans" panose="020B0606030504020204" pitchFamily="34" charset="0"/>
              </a:defRPr>
            </a:lvl2pPr>
            <a:lvl3pPr>
              <a:defRPr>
                <a:latin typeface="Open Sans" panose="020B0606030504020204" pitchFamily="34" charset="0"/>
                <a:ea typeface="Open Sans" panose="020B0606030504020204" pitchFamily="34" charset="0"/>
                <a:cs typeface="Open Sans" panose="020B0606030504020204" pitchFamily="34" charset="0"/>
              </a:defRPr>
            </a:lvl3pPr>
            <a:lvl4pPr>
              <a:defRPr>
                <a:latin typeface="Open Sans" panose="020B0606030504020204" pitchFamily="34" charset="0"/>
                <a:ea typeface="Open Sans" panose="020B0606030504020204" pitchFamily="34" charset="0"/>
                <a:cs typeface="Open Sans" panose="020B0606030504020204" pitchFamily="34" charset="0"/>
              </a:defRPr>
            </a:lvl4pPr>
            <a:lvl5pP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dirty="0"/>
          </a:p>
        </p:txBody>
      </p:sp>
      <p:pic>
        <p:nvPicPr>
          <p:cNvPr id="7" name="Artboard 1@2x.png">
            <a:extLst>
              <a:ext uri="{FF2B5EF4-FFF2-40B4-BE49-F238E27FC236}">
                <a16:creationId xmlns:a16="http://schemas.microsoft.com/office/drawing/2014/main" id="{445386B7-834D-122D-6FDB-EE3D40E4EBBB}"/>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603422" y="8776247"/>
            <a:ext cx="586143" cy="586143"/>
          </a:xfrm>
          <a:prstGeom prst="rect">
            <a:avLst/>
          </a:prstGeom>
          <a:ln w="12700">
            <a:miter lim="400000"/>
          </a:ln>
        </p:spPr>
      </p:pic>
      <p:sp>
        <p:nvSpPr>
          <p:cNvPr id="8" name="Center za kreativnost">
            <a:extLst>
              <a:ext uri="{FF2B5EF4-FFF2-40B4-BE49-F238E27FC236}">
                <a16:creationId xmlns:a16="http://schemas.microsoft.com/office/drawing/2014/main" id="{AACF04A3-D23A-8175-FD58-854F4E14C7D0}"/>
              </a:ext>
            </a:extLst>
          </p:cNvPr>
          <p:cNvSpPr txBox="1"/>
          <p:nvPr userDrawn="1"/>
        </p:nvSpPr>
        <p:spPr>
          <a:xfrm>
            <a:off x="1869356" y="9048186"/>
            <a:ext cx="2986395" cy="318036"/>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sz="1400"/>
            </a:lvl1pPr>
          </a:lstStyle>
          <a:p>
            <a:r>
              <a:rPr lang="sl-SI" dirty="0">
                <a:latin typeface="Open Sans" panose="020B0606030504020204" pitchFamily="34" charset="0"/>
                <a:ea typeface="Open Sans" panose="020B0606030504020204" pitchFamily="34" charset="0"/>
                <a:cs typeface="Open Sans" panose="020B0606030504020204" pitchFamily="34" charset="0"/>
              </a:rPr>
              <a:t>Knjižnica Mirana Jarca Novo mesto</a:t>
            </a:r>
            <a:endParaRPr dirty="0">
              <a:latin typeface="Open Sans" panose="020B0606030504020204" pitchFamily="34" charset="0"/>
              <a:ea typeface="Open Sans" panose="020B0606030504020204" pitchFamily="34" charset="0"/>
              <a:cs typeface="Open Sans" panose="020B0606030504020204" pitchFamily="34" charset="0"/>
            </a:endParaRPr>
          </a:p>
        </p:txBody>
      </p:sp>
      <p:sp>
        <p:nvSpPr>
          <p:cNvPr id="10" name="Slide Number">
            <a:extLst>
              <a:ext uri="{FF2B5EF4-FFF2-40B4-BE49-F238E27FC236}">
                <a16:creationId xmlns:a16="http://schemas.microsoft.com/office/drawing/2014/main" id="{202AA179-7346-9228-7ABD-F228478E0F00}"/>
              </a:ext>
            </a:extLst>
          </p:cNvPr>
          <p:cNvSpPr txBox="1">
            <a:spLocks/>
          </p:cNvSpPr>
          <p:nvPr userDrawn="1"/>
        </p:nvSpPr>
        <p:spPr>
          <a:xfrm>
            <a:off x="12287522" y="8938042"/>
            <a:ext cx="360676" cy="348813"/>
          </a:xfrm>
          <a:prstGeom prst="rect">
            <a:avLst/>
          </a:prstGeom>
          <a:ln w="12700">
            <a:miter lim="400000"/>
          </a:ln>
        </p:spPr>
        <p:txBody>
          <a:bodyPr wrap="none" lIns="50800" tIns="50800" rIns="50800" bIns="5080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Tx/>
                <a:latin typeface="Helvetica Neue Light"/>
                <a:ea typeface="Helvetica Neue Light"/>
                <a:cs typeface="Helvetica Neue Light"/>
                <a:sym typeface="Helvetica Neue Light"/>
              </a:defRPr>
            </a:lvl1pPr>
            <a:lvl2pPr marL="0" marR="0" indent="228600" algn="l"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Exo 2"/>
              </a:defRPr>
            </a:lvl2pPr>
            <a:lvl3pPr marL="0" marR="0" indent="457200" algn="l"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Exo 2"/>
              </a:defRPr>
            </a:lvl3pPr>
            <a:lvl4pPr marL="0" marR="0" indent="685800" algn="l"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Exo 2"/>
              </a:defRPr>
            </a:lvl4pPr>
            <a:lvl5pPr marL="0" marR="0" indent="914400" algn="l"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Exo 2"/>
              </a:defRPr>
            </a:lvl5pPr>
            <a:lvl6pPr marL="0" marR="0" indent="1143000" algn="l"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Exo 2"/>
              </a:defRPr>
            </a:lvl6pPr>
            <a:lvl7pPr marL="0" marR="0" indent="1371600" algn="l"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Exo 2"/>
              </a:defRPr>
            </a:lvl7pPr>
            <a:lvl8pPr marL="0" marR="0" indent="1600200" algn="l"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Exo 2"/>
              </a:defRPr>
            </a:lvl8pPr>
            <a:lvl9pPr marL="0" marR="0" indent="1828800" algn="l"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Exo 2"/>
              </a:defRPr>
            </a:lvl9pPr>
          </a:lstStyle>
          <a:p>
            <a:fld id="{86CB4B4D-7CA3-9044-876B-883B54F8677D}" type="slidenum">
              <a:rPr lang="en-SI" smtClean="0">
                <a:latin typeface="Open Sans" panose="020B0606030504020204" pitchFamily="34" charset="0"/>
                <a:ea typeface="Open Sans" panose="020B0606030504020204" pitchFamily="34" charset="0"/>
                <a:cs typeface="Open Sans" panose="020B0606030504020204" pitchFamily="34" charset="0"/>
              </a:rPr>
              <a:pPr/>
              <a:t>‹#›</a:t>
            </a:fld>
            <a:endParaRPr lang="en-SI"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525331086"/>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2_tekst in foto I">
    <p:spTree>
      <p:nvGrpSpPr>
        <p:cNvPr id="1" name=""/>
        <p:cNvGrpSpPr/>
        <p:nvPr/>
      </p:nvGrpSpPr>
      <p:grpSpPr>
        <a:xfrm>
          <a:off x="0" y="0"/>
          <a:ext cx="0" cy="0"/>
          <a:chOff x="0" y="0"/>
          <a:chExt cx="0" cy="0"/>
        </a:xfrm>
      </p:grpSpPr>
      <p:sp>
        <p:nvSpPr>
          <p:cNvPr id="112" name="Rectangle"/>
          <p:cNvSpPr/>
          <p:nvPr/>
        </p:nvSpPr>
        <p:spPr>
          <a:xfrm>
            <a:off x="443391" y="347133"/>
            <a:ext cx="12118017" cy="7426193"/>
          </a:xfrm>
          <a:prstGeom prst="rect">
            <a:avLst/>
          </a:prstGeom>
          <a:solidFill>
            <a:srgbClr val="B45318">
              <a:alpha val="72549"/>
            </a:srgbClr>
          </a:solidFill>
          <a:ln w="12700">
            <a:miter lim="400000"/>
          </a:ln>
        </p:spPr>
        <p:txBody>
          <a:bodyPr lIns="50800" tIns="50800" rIns="50800" bIns="50800" anchor="ctr"/>
          <a:lstStyle/>
          <a:p>
            <a:pPr algn="ctr">
              <a:defRPr sz="2200">
                <a:solidFill>
                  <a:srgbClr val="FFFFFF"/>
                </a:solidFill>
                <a:latin typeface="+mn-lt"/>
                <a:ea typeface="+mn-ea"/>
                <a:cs typeface="+mn-cs"/>
                <a:sym typeface="Helvetica Neue Medium"/>
              </a:defRPr>
            </a:pPr>
            <a:endParaRPr/>
          </a:p>
        </p:txBody>
      </p:sp>
      <p:sp>
        <p:nvSpPr>
          <p:cNvPr id="115" name="Title Text"/>
          <p:cNvSpPr txBox="1">
            <a:spLocks noGrp="1"/>
          </p:cNvSpPr>
          <p:nvPr>
            <p:ph type="title"/>
          </p:nvPr>
        </p:nvSpPr>
        <p:spPr>
          <a:xfrm>
            <a:off x="1189566" y="519740"/>
            <a:ext cx="3882365" cy="705447"/>
          </a:xfrm>
          <a:prstGeom prst="rect">
            <a:avLst/>
          </a:prstGeom>
        </p:spPr>
        <p:txBody>
          <a:bodyPr anchor="b"/>
          <a:lstStyle/>
          <a:p>
            <a:r>
              <a:rPr lang="en-GB"/>
              <a:t>Click to edit Master title style</a:t>
            </a:r>
            <a:endParaRPr/>
          </a:p>
        </p:txBody>
      </p:sp>
      <p:sp>
        <p:nvSpPr>
          <p:cNvPr id="116" name="Body Level One…"/>
          <p:cNvSpPr txBox="1">
            <a:spLocks noGrp="1"/>
          </p:cNvSpPr>
          <p:nvPr>
            <p:ph type="body" idx="1"/>
          </p:nvPr>
        </p:nvSpPr>
        <p:spPr>
          <a:xfrm>
            <a:off x="1248437" y="1682469"/>
            <a:ext cx="10714964" cy="5563527"/>
          </a:xfrm>
          <a:prstGeom prst="rect">
            <a:avLst/>
          </a:prstGeo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vl2pPr>
              <a:defRPr>
                <a:latin typeface="Open Sans" panose="020B0606030504020204" pitchFamily="34" charset="0"/>
                <a:ea typeface="Open Sans" panose="020B0606030504020204" pitchFamily="34" charset="0"/>
                <a:cs typeface="Open Sans" panose="020B0606030504020204" pitchFamily="34" charset="0"/>
              </a:defRPr>
            </a:lvl2pPr>
            <a:lvl3pPr>
              <a:defRPr>
                <a:latin typeface="Open Sans" panose="020B0606030504020204" pitchFamily="34" charset="0"/>
                <a:ea typeface="Open Sans" panose="020B0606030504020204" pitchFamily="34" charset="0"/>
                <a:cs typeface="Open Sans" panose="020B0606030504020204" pitchFamily="34" charset="0"/>
              </a:defRPr>
            </a:lvl3pPr>
            <a:lvl4pPr>
              <a:defRPr>
                <a:latin typeface="Open Sans" panose="020B0606030504020204" pitchFamily="34" charset="0"/>
                <a:ea typeface="Open Sans" panose="020B0606030504020204" pitchFamily="34" charset="0"/>
                <a:cs typeface="Open Sans" panose="020B0606030504020204" pitchFamily="34" charset="0"/>
              </a:defRPr>
            </a:lvl4pPr>
            <a:lvl5pP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dirty="0"/>
          </a:p>
        </p:txBody>
      </p:sp>
      <p:pic>
        <p:nvPicPr>
          <p:cNvPr id="7" name="Artboard 1@2x.png">
            <a:extLst>
              <a:ext uri="{FF2B5EF4-FFF2-40B4-BE49-F238E27FC236}">
                <a16:creationId xmlns:a16="http://schemas.microsoft.com/office/drawing/2014/main" id="{445386B7-834D-122D-6FDB-EE3D40E4EBBB}"/>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603422" y="8776247"/>
            <a:ext cx="586143" cy="586143"/>
          </a:xfrm>
          <a:prstGeom prst="rect">
            <a:avLst/>
          </a:prstGeom>
          <a:ln w="12700">
            <a:miter lim="400000"/>
          </a:ln>
        </p:spPr>
      </p:pic>
      <p:sp>
        <p:nvSpPr>
          <p:cNvPr id="8" name="Center za kreativnost">
            <a:extLst>
              <a:ext uri="{FF2B5EF4-FFF2-40B4-BE49-F238E27FC236}">
                <a16:creationId xmlns:a16="http://schemas.microsoft.com/office/drawing/2014/main" id="{AACF04A3-D23A-8175-FD58-854F4E14C7D0}"/>
              </a:ext>
            </a:extLst>
          </p:cNvPr>
          <p:cNvSpPr txBox="1"/>
          <p:nvPr userDrawn="1"/>
        </p:nvSpPr>
        <p:spPr>
          <a:xfrm>
            <a:off x="1869356" y="9048186"/>
            <a:ext cx="2986395" cy="318036"/>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1400"/>
            </a:lvl1pPr>
          </a:lstStyle>
          <a:p>
            <a:r>
              <a:rPr lang="sl-SI" dirty="0">
                <a:latin typeface="Open Sans" panose="020B0606030504020204" pitchFamily="34" charset="0"/>
                <a:ea typeface="Open Sans" panose="020B0606030504020204" pitchFamily="34" charset="0"/>
                <a:cs typeface="Open Sans" panose="020B0606030504020204" pitchFamily="34" charset="0"/>
              </a:rPr>
              <a:t>Knjižnica Mirana Jarca Novo mesto</a:t>
            </a:r>
            <a:endParaRPr dirty="0">
              <a:latin typeface="Open Sans" panose="020B0606030504020204" pitchFamily="34" charset="0"/>
              <a:ea typeface="Open Sans" panose="020B0606030504020204" pitchFamily="34" charset="0"/>
              <a:cs typeface="Open Sans" panose="020B0606030504020204" pitchFamily="34" charset="0"/>
            </a:endParaRPr>
          </a:p>
        </p:txBody>
      </p:sp>
      <p:sp>
        <p:nvSpPr>
          <p:cNvPr id="10" name="Slide Number">
            <a:extLst>
              <a:ext uri="{FF2B5EF4-FFF2-40B4-BE49-F238E27FC236}">
                <a16:creationId xmlns:a16="http://schemas.microsoft.com/office/drawing/2014/main" id="{202AA179-7346-9228-7ABD-F228478E0F00}"/>
              </a:ext>
            </a:extLst>
          </p:cNvPr>
          <p:cNvSpPr txBox="1">
            <a:spLocks/>
          </p:cNvSpPr>
          <p:nvPr userDrawn="1"/>
        </p:nvSpPr>
        <p:spPr>
          <a:xfrm>
            <a:off x="12287522" y="8938042"/>
            <a:ext cx="360676" cy="348813"/>
          </a:xfrm>
          <a:prstGeom prst="rect">
            <a:avLst/>
          </a:prstGeom>
          <a:ln w="12700">
            <a:miter lim="400000"/>
          </a:ln>
        </p:spPr>
        <p:txBody>
          <a:bodyPr wrap="none" lIns="50800" tIns="50800" rIns="50800" bIns="5080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Tx/>
                <a:latin typeface="Helvetica Neue Light"/>
                <a:ea typeface="Helvetica Neue Light"/>
                <a:cs typeface="Helvetica Neue Light"/>
                <a:sym typeface="Helvetica Neue Light"/>
              </a:defRPr>
            </a:lvl1pPr>
            <a:lvl2pPr marL="0" marR="0" indent="228600" algn="l"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Exo 2"/>
              </a:defRPr>
            </a:lvl2pPr>
            <a:lvl3pPr marL="0" marR="0" indent="457200" algn="l"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Exo 2"/>
              </a:defRPr>
            </a:lvl3pPr>
            <a:lvl4pPr marL="0" marR="0" indent="685800" algn="l"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Exo 2"/>
              </a:defRPr>
            </a:lvl4pPr>
            <a:lvl5pPr marL="0" marR="0" indent="914400" algn="l"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Exo 2"/>
              </a:defRPr>
            </a:lvl5pPr>
            <a:lvl6pPr marL="0" marR="0" indent="1143000" algn="l"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Exo 2"/>
              </a:defRPr>
            </a:lvl6pPr>
            <a:lvl7pPr marL="0" marR="0" indent="1371600" algn="l"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Exo 2"/>
              </a:defRPr>
            </a:lvl7pPr>
            <a:lvl8pPr marL="0" marR="0" indent="1600200" algn="l"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Exo 2"/>
              </a:defRPr>
            </a:lvl8pPr>
            <a:lvl9pPr marL="0" marR="0" indent="1828800" algn="l"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Exo 2"/>
              </a:defRPr>
            </a:lvl9pPr>
          </a:lstStyle>
          <a:p>
            <a:fld id="{86CB4B4D-7CA3-9044-876B-883B54F8677D}" type="slidenum">
              <a:rPr lang="en-SI" smtClean="0">
                <a:latin typeface="Open Sans" panose="020B0606030504020204" pitchFamily="34" charset="0"/>
                <a:ea typeface="Open Sans" panose="020B0606030504020204" pitchFamily="34" charset="0"/>
                <a:cs typeface="Open Sans" panose="020B0606030504020204" pitchFamily="34" charset="0"/>
              </a:rPr>
              <a:pPr/>
              <a:t>‹#›</a:t>
            </a:fld>
            <a:endParaRPr lang="en-SI"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289093674"/>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_tekst in fotografija">
    <p:spTree>
      <p:nvGrpSpPr>
        <p:cNvPr id="1" name=""/>
        <p:cNvGrpSpPr/>
        <p:nvPr/>
      </p:nvGrpSpPr>
      <p:grpSpPr>
        <a:xfrm>
          <a:off x="0" y="0"/>
          <a:ext cx="0" cy="0"/>
          <a:chOff x="0" y="0"/>
          <a:chExt cx="0" cy="0"/>
        </a:xfrm>
      </p:grpSpPr>
      <p:sp>
        <p:nvSpPr>
          <p:cNvPr id="152" name="Body Level One…"/>
          <p:cNvSpPr txBox="1">
            <a:spLocks noGrp="1"/>
          </p:cNvSpPr>
          <p:nvPr>
            <p:ph type="body" sz="quarter" idx="1"/>
          </p:nvPr>
        </p:nvSpPr>
        <p:spPr>
          <a:xfrm>
            <a:off x="1223433" y="1303866"/>
            <a:ext cx="3635806" cy="6490780"/>
          </a:xfrm>
          <a:prstGeom prst="rect">
            <a:avLst/>
          </a:prstGeom>
        </p:spPr>
        <p:txBody>
          <a:bodyPr/>
          <a:lstStyle>
            <a:lvl1pPr>
              <a:defRPr sz="1800"/>
            </a:lvl1pPr>
            <a:lvl2pPr>
              <a:defRPr sz="1800"/>
            </a:lvl2pPr>
            <a:lvl3pPr>
              <a:defRPr sz="1800"/>
            </a:lvl3pPr>
            <a:lvl4pPr>
              <a:defRPr sz="1800"/>
            </a:lvl4pPr>
            <a:lvl5pPr>
              <a:defRPr sz="18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dirty="0"/>
          </a:p>
        </p:txBody>
      </p:sp>
      <p:sp>
        <p:nvSpPr>
          <p:cNvPr id="153" name="Image"/>
          <p:cNvSpPr>
            <a:spLocks noGrp="1"/>
          </p:cNvSpPr>
          <p:nvPr>
            <p:ph type="pic" idx="13"/>
          </p:nvPr>
        </p:nvSpPr>
        <p:spPr>
          <a:xfrm>
            <a:off x="5181600" y="330200"/>
            <a:ext cx="7456389" cy="7464446"/>
          </a:xfrm>
          <a:prstGeom prst="rect">
            <a:avLst/>
          </a:prstGeom>
        </p:spPr>
        <p:txBody>
          <a:bodyPr lIns="91439" tIns="45719" rIns="91439" bIns="45719">
            <a:noAutofit/>
          </a:bodyPr>
          <a:lstStyle/>
          <a:p>
            <a:r>
              <a:rPr lang="en-GB"/>
              <a:t>Click icon to add picture</a:t>
            </a:r>
            <a:endParaRPr/>
          </a:p>
        </p:txBody>
      </p:sp>
      <p:sp>
        <p:nvSpPr>
          <p:cNvPr id="155" name="Title Text"/>
          <p:cNvSpPr txBox="1">
            <a:spLocks noGrp="1"/>
          </p:cNvSpPr>
          <p:nvPr>
            <p:ph type="title"/>
          </p:nvPr>
        </p:nvSpPr>
        <p:spPr>
          <a:xfrm>
            <a:off x="1223433" y="330200"/>
            <a:ext cx="3882364" cy="640987"/>
          </a:xfrm>
          <a:prstGeom prst="rect">
            <a:avLst/>
          </a:prstGeom>
        </p:spPr>
        <p:txBody>
          <a:bodyPr anchor="b">
            <a:normAutofit/>
          </a:bodyPr>
          <a:lstStyle>
            <a:lvl1pPr>
              <a:defRPr sz="2800"/>
            </a:lvl1pPr>
          </a:lstStyle>
          <a:p>
            <a:r>
              <a:rPr lang="en-GB"/>
              <a:t>Click to edit Master title style</a:t>
            </a:r>
            <a:endParaRPr dirty="0"/>
          </a:p>
        </p:txBody>
      </p:sp>
      <p:pic>
        <p:nvPicPr>
          <p:cNvPr id="10" name="Artboard 1@2x.png">
            <a:extLst>
              <a:ext uri="{FF2B5EF4-FFF2-40B4-BE49-F238E27FC236}">
                <a16:creationId xmlns:a16="http://schemas.microsoft.com/office/drawing/2014/main" id="{41A690EB-7A9D-4B60-5C5E-35B588F29D99}"/>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603422" y="8776247"/>
            <a:ext cx="586143" cy="586143"/>
          </a:xfrm>
          <a:prstGeom prst="rect">
            <a:avLst/>
          </a:prstGeom>
          <a:ln w="12700">
            <a:miter lim="400000"/>
          </a:ln>
        </p:spPr>
      </p:pic>
      <p:sp>
        <p:nvSpPr>
          <p:cNvPr id="11" name="Center za kreativnost">
            <a:extLst>
              <a:ext uri="{FF2B5EF4-FFF2-40B4-BE49-F238E27FC236}">
                <a16:creationId xmlns:a16="http://schemas.microsoft.com/office/drawing/2014/main" id="{C6564719-B1FD-96AF-0A34-D0629A55A1F7}"/>
              </a:ext>
            </a:extLst>
          </p:cNvPr>
          <p:cNvSpPr txBox="1"/>
          <p:nvPr userDrawn="1"/>
        </p:nvSpPr>
        <p:spPr>
          <a:xfrm>
            <a:off x="1869356" y="9048186"/>
            <a:ext cx="2986395" cy="318036"/>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sz="1400"/>
            </a:lvl1pPr>
          </a:lstStyle>
          <a:p>
            <a:r>
              <a:rPr lang="sl-SI" dirty="0">
                <a:latin typeface="Open Sans" panose="020B0606030504020204" pitchFamily="34" charset="0"/>
                <a:ea typeface="Open Sans" panose="020B0606030504020204" pitchFamily="34" charset="0"/>
                <a:cs typeface="Open Sans" panose="020B0606030504020204" pitchFamily="34" charset="0"/>
              </a:rPr>
              <a:t>Knjižnica Mirana Jarca Novo mesto</a:t>
            </a:r>
            <a:endParaRPr dirty="0">
              <a:latin typeface="Open Sans" panose="020B0606030504020204" pitchFamily="34" charset="0"/>
              <a:ea typeface="Open Sans" panose="020B0606030504020204" pitchFamily="34" charset="0"/>
              <a:cs typeface="Open Sans" panose="020B0606030504020204" pitchFamily="34" charset="0"/>
            </a:endParaRPr>
          </a:p>
        </p:txBody>
      </p:sp>
      <p:sp>
        <p:nvSpPr>
          <p:cNvPr id="13" name="Slide Number">
            <a:extLst>
              <a:ext uri="{FF2B5EF4-FFF2-40B4-BE49-F238E27FC236}">
                <a16:creationId xmlns:a16="http://schemas.microsoft.com/office/drawing/2014/main" id="{68FE6DC7-3AAA-E668-CB98-AF580C3AFEBD}"/>
              </a:ext>
            </a:extLst>
          </p:cNvPr>
          <p:cNvSpPr txBox="1">
            <a:spLocks/>
          </p:cNvSpPr>
          <p:nvPr userDrawn="1"/>
        </p:nvSpPr>
        <p:spPr>
          <a:xfrm>
            <a:off x="12287522" y="8938042"/>
            <a:ext cx="360676" cy="348813"/>
          </a:xfrm>
          <a:prstGeom prst="rect">
            <a:avLst/>
          </a:prstGeom>
          <a:ln w="12700">
            <a:miter lim="400000"/>
          </a:ln>
        </p:spPr>
        <p:txBody>
          <a:bodyPr wrap="none" lIns="50800" tIns="50800" rIns="50800" bIns="5080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Tx/>
                <a:latin typeface="Helvetica Neue Light"/>
                <a:ea typeface="Helvetica Neue Light"/>
                <a:cs typeface="Helvetica Neue Light"/>
                <a:sym typeface="Helvetica Neue Light"/>
              </a:defRPr>
            </a:lvl1pPr>
            <a:lvl2pPr marL="0" marR="0" indent="228600" algn="l"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Exo 2"/>
              </a:defRPr>
            </a:lvl2pPr>
            <a:lvl3pPr marL="0" marR="0" indent="457200" algn="l"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Exo 2"/>
              </a:defRPr>
            </a:lvl3pPr>
            <a:lvl4pPr marL="0" marR="0" indent="685800" algn="l"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Exo 2"/>
              </a:defRPr>
            </a:lvl4pPr>
            <a:lvl5pPr marL="0" marR="0" indent="914400" algn="l"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Exo 2"/>
              </a:defRPr>
            </a:lvl5pPr>
            <a:lvl6pPr marL="0" marR="0" indent="1143000" algn="l"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Exo 2"/>
              </a:defRPr>
            </a:lvl6pPr>
            <a:lvl7pPr marL="0" marR="0" indent="1371600" algn="l"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Exo 2"/>
              </a:defRPr>
            </a:lvl7pPr>
            <a:lvl8pPr marL="0" marR="0" indent="1600200" algn="l"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Exo 2"/>
              </a:defRPr>
            </a:lvl8pPr>
            <a:lvl9pPr marL="0" marR="0" indent="1828800" algn="l"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Exo 2"/>
              </a:defRPr>
            </a:lvl9pPr>
          </a:lstStyle>
          <a:p>
            <a:fld id="{86CB4B4D-7CA3-9044-876B-883B54F8677D}" type="slidenum">
              <a:rPr lang="en-SI" smtClean="0">
                <a:latin typeface="Open Sans" panose="020B0606030504020204" pitchFamily="34" charset="0"/>
                <a:ea typeface="Open Sans" panose="020B0606030504020204" pitchFamily="34" charset="0"/>
                <a:cs typeface="Open Sans" panose="020B0606030504020204" pitchFamily="34" charset="0"/>
              </a:rPr>
              <a:pPr/>
              <a:t>‹#›</a:t>
            </a:fld>
            <a:endParaRPr lang="en-SI"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745862750"/>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Artboard 2@2x.png"/>
          <p:cNvPicPr>
            <a:picLocks noChangeAspect="1"/>
          </p:cNvPicPr>
          <p:nvPr/>
        </p:nvPicPr>
        <p:blipFill>
          <a:blip r:embed="rId16">
            <a:extLst>
              <a:ext uri="{28A0092B-C50C-407E-A947-70E740481C1C}">
                <a14:useLocalDpi xmlns:a14="http://schemas.microsoft.com/office/drawing/2010/main" val="0"/>
              </a:ext>
            </a:extLst>
          </a:blip>
          <a:srcRect/>
          <a:stretch/>
        </p:blipFill>
        <p:spPr>
          <a:xfrm>
            <a:off x="-16742" y="0"/>
            <a:ext cx="13038284" cy="9753600"/>
          </a:xfrm>
          <a:prstGeom prst="rect">
            <a:avLst/>
          </a:prstGeom>
          <a:ln w="12700">
            <a:miter lim="400000"/>
          </a:ln>
        </p:spPr>
      </p:pic>
      <p:sp>
        <p:nvSpPr>
          <p:cNvPr id="3" name="Title Text"/>
          <p:cNvSpPr txBox="1">
            <a:spLocks noGrp="1"/>
          </p:cNvSpPr>
          <p:nvPr>
            <p:ph type="title"/>
          </p:nvPr>
        </p:nvSpPr>
        <p:spPr>
          <a:xfrm>
            <a:off x="5143500" y="3491540"/>
            <a:ext cx="3583782" cy="2028793"/>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ormAutofit/>
          </a:bodyPr>
          <a:lstStyle/>
          <a:p>
            <a:r>
              <a:rPr dirty="0"/>
              <a:t>Title Text</a:t>
            </a:r>
          </a:p>
        </p:txBody>
      </p:sp>
      <p:sp>
        <p:nvSpPr>
          <p:cNvPr id="4" name="Body Level One…"/>
          <p:cNvSpPr txBox="1">
            <a:spLocks noGrp="1"/>
          </p:cNvSpPr>
          <p:nvPr>
            <p:ph type="body" idx="1"/>
          </p:nvPr>
        </p:nvSpPr>
        <p:spPr>
          <a:xfrm>
            <a:off x="1248436" y="1682469"/>
            <a:ext cx="11365211" cy="5563527"/>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ormAutofit/>
          </a:bodyPr>
          <a:lstStyle>
            <a:lvl2pPr marL="694531" indent="-250031"/>
            <a:lvl3pPr marL="1139031" indent="-250031"/>
            <a:lvl4pPr marL="1583531" indent="-250031"/>
            <a:lvl5pPr marL="2028031" indent="-250031"/>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5" name="Slide Number"/>
          <p:cNvSpPr txBox="1">
            <a:spLocks noGrp="1"/>
          </p:cNvSpPr>
          <p:nvPr>
            <p:ph type="sldNum" sz="quarter" idx="2"/>
          </p:nvPr>
        </p:nvSpPr>
        <p:spPr>
          <a:xfrm>
            <a:off x="6328884" y="9296400"/>
            <a:ext cx="340259" cy="324306"/>
          </a:xfrm>
          <a:prstGeom prst="rect">
            <a:avLst/>
          </a:prstGeom>
          <a:ln w="12700">
            <a:miter lim="400000"/>
          </a:ln>
        </p:spPr>
        <p:txBody>
          <a:bodyPr wrap="none" lIns="50800" tIns="50800" rIns="50800" bIns="50800">
            <a:spAutoFit/>
          </a:bodyPr>
          <a:lstStyle>
            <a:lvl1pPr algn="ctr">
              <a:defRPr sz="1600">
                <a:latin typeface="Helvetica Neue Light"/>
                <a:ea typeface="Helvetica Neue Light"/>
                <a:cs typeface="Helvetica Neue Light"/>
                <a:sym typeface="Helvetica Neue Light"/>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64" r:id="rId2"/>
    <p:sldLayoutId id="2147483666" r:id="rId3"/>
    <p:sldLayoutId id="2147483669" r:id="rId4"/>
    <p:sldLayoutId id="2147483670" r:id="rId5"/>
    <p:sldLayoutId id="2147483658" r:id="rId6"/>
    <p:sldLayoutId id="2147483672" r:id="rId7"/>
    <p:sldLayoutId id="2147483673" r:id="rId8"/>
    <p:sldLayoutId id="2147483671" r:id="rId9"/>
    <p:sldLayoutId id="2147483668" r:id="rId10"/>
    <p:sldLayoutId id="2147483662" r:id="rId11"/>
    <p:sldLayoutId id="2147483665" r:id="rId12"/>
    <p:sldLayoutId id="2147483674" r:id="rId13"/>
    <p:sldLayoutId id="2147483675" r:id="rId14"/>
  </p:sldLayoutIdLst>
  <p:transition spd="med"/>
  <p:hf hdr="0" ftr="0" dt="0"/>
  <p:txStyles>
    <p:titleStyle>
      <a:lvl1pPr marL="0" marR="0" indent="0" algn="l" defTabSz="584200" rtl="0" eaLnBrk="1" latinLnBrk="0" hangingPunct="1">
        <a:lnSpc>
          <a:spcPct val="100000"/>
        </a:lnSpc>
        <a:spcBef>
          <a:spcPts val="0"/>
        </a:spcBef>
        <a:spcAft>
          <a:spcPts val="0"/>
        </a:spcAft>
        <a:buClrTx/>
        <a:buSzTx/>
        <a:buFontTx/>
        <a:buNone/>
        <a:tabLst/>
        <a:defRPr sz="3000" b="1" i="0" u="none" strike="noStrike" cap="none" spc="0" baseline="0">
          <a:ln>
            <a:noFill/>
          </a:ln>
          <a:solidFill>
            <a:srgbClr val="000000"/>
          </a:solidFill>
          <a:uFillTx/>
          <a:latin typeface="Open Sans" panose="020B0606030504020204" pitchFamily="34" charset="0"/>
          <a:ea typeface="Open Sans" panose="020B0606030504020204" pitchFamily="34" charset="0"/>
          <a:cs typeface="Open Sans" panose="020B0606030504020204" pitchFamily="34" charset="0"/>
          <a:sym typeface="Exo 2"/>
        </a:defRPr>
      </a:lvl1pPr>
      <a:lvl2pPr marL="0" marR="0" indent="228600" algn="l" defTabSz="584200" rtl="0" eaLnBrk="1" latinLnBrk="0" hangingPunct="1">
        <a:lnSpc>
          <a:spcPct val="100000"/>
        </a:lnSpc>
        <a:spcBef>
          <a:spcPts val="0"/>
        </a:spcBef>
        <a:spcAft>
          <a:spcPts val="0"/>
        </a:spcAft>
        <a:buClrTx/>
        <a:buSzTx/>
        <a:buFontTx/>
        <a:buNone/>
        <a:tabLst/>
        <a:defRPr sz="3000" b="1" i="0" u="none" strike="noStrike" cap="none" spc="0" baseline="0">
          <a:ln>
            <a:noFill/>
          </a:ln>
          <a:solidFill>
            <a:srgbClr val="000000"/>
          </a:solidFill>
          <a:uFillTx/>
          <a:latin typeface="+mj-lt"/>
          <a:ea typeface="+mj-ea"/>
          <a:cs typeface="+mj-cs"/>
          <a:sym typeface="Exo 2"/>
        </a:defRPr>
      </a:lvl2pPr>
      <a:lvl3pPr marL="0" marR="0" indent="457200" algn="l" defTabSz="584200" rtl="0" eaLnBrk="1" latinLnBrk="0" hangingPunct="1">
        <a:lnSpc>
          <a:spcPct val="100000"/>
        </a:lnSpc>
        <a:spcBef>
          <a:spcPts val="0"/>
        </a:spcBef>
        <a:spcAft>
          <a:spcPts val="0"/>
        </a:spcAft>
        <a:buClrTx/>
        <a:buSzTx/>
        <a:buFontTx/>
        <a:buNone/>
        <a:tabLst/>
        <a:defRPr sz="3000" b="1" i="0" u="none" strike="noStrike" cap="none" spc="0" baseline="0">
          <a:ln>
            <a:noFill/>
          </a:ln>
          <a:solidFill>
            <a:srgbClr val="000000"/>
          </a:solidFill>
          <a:uFillTx/>
          <a:latin typeface="+mj-lt"/>
          <a:ea typeface="+mj-ea"/>
          <a:cs typeface="+mj-cs"/>
          <a:sym typeface="Exo 2"/>
        </a:defRPr>
      </a:lvl3pPr>
      <a:lvl4pPr marL="0" marR="0" indent="685800" algn="l" defTabSz="584200" rtl="0" eaLnBrk="1" latinLnBrk="0" hangingPunct="1">
        <a:lnSpc>
          <a:spcPct val="100000"/>
        </a:lnSpc>
        <a:spcBef>
          <a:spcPts val="0"/>
        </a:spcBef>
        <a:spcAft>
          <a:spcPts val="0"/>
        </a:spcAft>
        <a:buClrTx/>
        <a:buSzTx/>
        <a:buFontTx/>
        <a:buNone/>
        <a:tabLst/>
        <a:defRPr sz="3000" b="1" i="0" u="none" strike="noStrike" cap="none" spc="0" baseline="0">
          <a:ln>
            <a:noFill/>
          </a:ln>
          <a:solidFill>
            <a:srgbClr val="000000"/>
          </a:solidFill>
          <a:uFillTx/>
          <a:latin typeface="+mj-lt"/>
          <a:ea typeface="+mj-ea"/>
          <a:cs typeface="+mj-cs"/>
          <a:sym typeface="Exo 2"/>
        </a:defRPr>
      </a:lvl4pPr>
      <a:lvl5pPr marL="0" marR="0" indent="914400" algn="l" defTabSz="584200" rtl="0" eaLnBrk="1" latinLnBrk="0" hangingPunct="1">
        <a:lnSpc>
          <a:spcPct val="100000"/>
        </a:lnSpc>
        <a:spcBef>
          <a:spcPts val="0"/>
        </a:spcBef>
        <a:spcAft>
          <a:spcPts val="0"/>
        </a:spcAft>
        <a:buClrTx/>
        <a:buSzTx/>
        <a:buFontTx/>
        <a:buNone/>
        <a:tabLst/>
        <a:defRPr sz="3000" b="1" i="0" u="none" strike="noStrike" cap="none" spc="0" baseline="0">
          <a:ln>
            <a:noFill/>
          </a:ln>
          <a:solidFill>
            <a:srgbClr val="000000"/>
          </a:solidFill>
          <a:uFillTx/>
          <a:latin typeface="+mj-lt"/>
          <a:ea typeface="+mj-ea"/>
          <a:cs typeface="+mj-cs"/>
          <a:sym typeface="Exo 2"/>
        </a:defRPr>
      </a:lvl5pPr>
      <a:lvl6pPr marL="0" marR="0" indent="1143000" algn="l" defTabSz="584200" rtl="0" eaLnBrk="1" latinLnBrk="0" hangingPunct="1">
        <a:lnSpc>
          <a:spcPct val="100000"/>
        </a:lnSpc>
        <a:spcBef>
          <a:spcPts val="0"/>
        </a:spcBef>
        <a:spcAft>
          <a:spcPts val="0"/>
        </a:spcAft>
        <a:buClrTx/>
        <a:buSzTx/>
        <a:buFontTx/>
        <a:buNone/>
        <a:tabLst/>
        <a:defRPr sz="3000" b="1" i="0" u="none" strike="noStrike" cap="none" spc="0" baseline="0">
          <a:ln>
            <a:noFill/>
          </a:ln>
          <a:solidFill>
            <a:srgbClr val="000000"/>
          </a:solidFill>
          <a:uFillTx/>
          <a:latin typeface="+mj-lt"/>
          <a:ea typeface="+mj-ea"/>
          <a:cs typeface="+mj-cs"/>
          <a:sym typeface="Exo 2"/>
        </a:defRPr>
      </a:lvl6pPr>
      <a:lvl7pPr marL="0" marR="0" indent="1371600" algn="l" defTabSz="584200" rtl="0" eaLnBrk="1" latinLnBrk="0" hangingPunct="1">
        <a:lnSpc>
          <a:spcPct val="100000"/>
        </a:lnSpc>
        <a:spcBef>
          <a:spcPts val="0"/>
        </a:spcBef>
        <a:spcAft>
          <a:spcPts val="0"/>
        </a:spcAft>
        <a:buClrTx/>
        <a:buSzTx/>
        <a:buFontTx/>
        <a:buNone/>
        <a:tabLst/>
        <a:defRPr sz="3000" b="1" i="0" u="none" strike="noStrike" cap="none" spc="0" baseline="0">
          <a:ln>
            <a:noFill/>
          </a:ln>
          <a:solidFill>
            <a:srgbClr val="000000"/>
          </a:solidFill>
          <a:uFillTx/>
          <a:latin typeface="+mj-lt"/>
          <a:ea typeface="+mj-ea"/>
          <a:cs typeface="+mj-cs"/>
          <a:sym typeface="Exo 2"/>
        </a:defRPr>
      </a:lvl7pPr>
      <a:lvl8pPr marL="0" marR="0" indent="1600200" algn="l" defTabSz="584200" rtl="0" eaLnBrk="1" latinLnBrk="0" hangingPunct="1">
        <a:lnSpc>
          <a:spcPct val="100000"/>
        </a:lnSpc>
        <a:spcBef>
          <a:spcPts val="0"/>
        </a:spcBef>
        <a:spcAft>
          <a:spcPts val="0"/>
        </a:spcAft>
        <a:buClrTx/>
        <a:buSzTx/>
        <a:buFontTx/>
        <a:buNone/>
        <a:tabLst/>
        <a:defRPr sz="3000" b="1" i="0" u="none" strike="noStrike" cap="none" spc="0" baseline="0">
          <a:ln>
            <a:noFill/>
          </a:ln>
          <a:solidFill>
            <a:srgbClr val="000000"/>
          </a:solidFill>
          <a:uFillTx/>
          <a:latin typeface="+mj-lt"/>
          <a:ea typeface="+mj-ea"/>
          <a:cs typeface="+mj-cs"/>
          <a:sym typeface="Exo 2"/>
        </a:defRPr>
      </a:lvl8pPr>
      <a:lvl9pPr marL="0" marR="0" indent="1828800" algn="l" defTabSz="584200" rtl="0" eaLnBrk="1" latinLnBrk="0" hangingPunct="1">
        <a:lnSpc>
          <a:spcPct val="100000"/>
        </a:lnSpc>
        <a:spcBef>
          <a:spcPts val="0"/>
        </a:spcBef>
        <a:spcAft>
          <a:spcPts val="0"/>
        </a:spcAft>
        <a:buClrTx/>
        <a:buSzTx/>
        <a:buFontTx/>
        <a:buNone/>
        <a:tabLst/>
        <a:defRPr sz="3000" b="1" i="0" u="none" strike="noStrike" cap="none" spc="0" baseline="0">
          <a:ln>
            <a:noFill/>
          </a:ln>
          <a:solidFill>
            <a:srgbClr val="000000"/>
          </a:solidFill>
          <a:uFillTx/>
          <a:latin typeface="+mj-lt"/>
          <a:ea typeface="+mj-ea"/>
          <a:cs typeface="+mj-cs"/>
          <a:sym typeface="Exo 2"/>
        </a:defRPr>
      </a:lvl9pPr>
    </p:titleStyle>
    <p:bodyStyle>
      <a:lvl1pPr marL="431800" marR="0" indent="-431800" algn="l" defTabSz="469900" eaLnBrk="1" latinLnBrk="0" hangingPunct="1">
        <a:lnSpc>
          <a:spcPct val="100000"/>
        </a:lnSpc>
        <a:spcBef>
          <a:spcPts val="1000"/>
        </a:spcBef>
        <a:spcAft>
          <a:spcPts val="0"/>
        </a:spcAft>
        <a:buClrTx/>
        <a:buSzPct val="145000"/>
        <a:buFontTx/>
        <a:buChar char="•"/>
        <a:tabLst/>
        <a:defRPr sz="2400" b="0" i="0" u="none" strike="noStrike" cap="none" spc="0" baseline="0">
          <a:ln>
            <a:noFill/>
          </a:ln>
          <a:solidFill>
            <a:srgbClr val="000000"/>
          </a:solidFill>
          <a:uFillTx/>
          <a:latin typeface="+mj-lt"/>
          <a:ea typeface="+mj-ea"/>
          <a:cs typeface="+mj-cs"/>
          <a:sym typeface="Exo 2"/>
        </a:defRPr>
      </a:lvl1pPr>
      <a:lvl2pPr marL="777875" marR="0" indent="-333375" algn="l" defTabSz="469900" eaLnBrk="1" latinLnBrk="0" hangingPunct="1">
        <a:lnSpc>
          <a:spcPct val="100000"/>
        </a:lnSpc>
        <a:spcBef>
          <a:spcPts val="1000"/>
        </a:spcBef>
        <a:spcAft>
          <a:spcPts val="0"/>
        </a:spcAft>
        <a:buClrTx/>
        <a:buSzPct val="145000"/>
        <a:buFontTx/>
        <a:buChar char="•"/>
        <a:tabLst/>
        <a:defRPr sz="2400" b="0" i="0" u="none" strike="noStrike" cap="none" spc="0" baseline="0">
          <a:ln>
            <a:noFill/>
          </a:ln>
          <a:solidFill>
            <a:srgbClr val="000000"/>
          </a:solidFill>
          <a:uFillTx/>
          <a:latin typeface="+mj-lt"/>
          <a:ea typeface="+mj-ea"/>
          <a:cs typeface="+mj-cs"/>
          <a:sym typeface="Exo 2"/>
        </a:defRPr>
      </a:lvl2pPr>
      <a:lvl3pPr marL="1222375" marR="0" indent="-333375" algn="l" defTabSz="469900" eaLnBrk="1" latinLnBrk="0" hangingPunct="1">
        <a:lnSpc>
          <a:spcPct val="100000"/>
        </a:lnSpc>
        <a:spcBef>
          <a:spcPts val="1000"/>
        </a:spcBef>
        <a:spcAft>
          <a:spcPts val="0"/>
        </a:spcAft>
        <a:buClrTx/>
        <a:buSzPct val="145000"/>
        <a:buFontTx/>
        <a:buChar char="•"/>
        <a:tabLst/>
        <a:defRPr sz="2400" b="0" i="0" u="none" strike="noStrike" cap="none" spc="0" baseline="0">
          <a:ln>
            <a:noFill/>
          </a:ln>
          <a:solidFill>
            <a:srgbClr val="000000"/>
          </a:solidFill>
          <a:uFillTx/>
          <a:latin typeface="Open Sans" panose="020B0606030504020204" pitchFamily="34" charset="0"/>
          <a:ea typeface="Open Sans" panose="020B0606030504020204" pitchFamily="34" charset="0"/>
          <a:cs typeface="Open Sans" panose="020B0606030504020204" pitchFamily="34" charset="0"/>
          <a:sym typeface="Exo 2"/>
        </a:defRPr>
      </a:lvl3pPr>
      <a:lvl4pPr marL="1666875" marR="0" indent="-333375" algn="l" defTabSz="469900" eaLnBrk="1" latinLnBrk="0" hangingPunct="1">
        <a:lnSpc>
          <a:spcPct val="100000"/>
        </a:lnSpc>
        <a:spcBef>
          <a:spcPts val="1000"/>
        </a:spcBef>
        <a:spcAft>
          <a:spcPts val="0"/>
        </a:spcAft>
        <a:buClrTx/>
        <a:buSzPct val="145000"/>
        <a:buFontTx/>
        <a:buChar char="•"/>
        <a:tabLst/>
        <a:defRPr sz="2400" b="0" i="0" u="none" strike="noStrike" cap="none" spc="0" baseline="0">
          <a:ln>
            <a:noFill/>
          </a:ln>
          <a:solidFill>
            <a:srgbClr val="000000"/>
          </a:solidFill>
          <a:uFillTx/>
          <a:latin typeface="+mj-lt"/>
          <a:ea typeface="+mj-ea"/>
          <a:cs typeface="+mj-cs"/>
          <a:sym typeface="Exo 2"/>
        </a:defRPr>
      </a:lvl4pPr>
      <a:lvl5pPr marL="2111375" marR="0" indent="-333375" algn="l" defTabSz="469900" eaLnBrk="1" latinLnBrk="0" hangingPunct="1">
        <a:lnSpc>
          <a:spcPct val="100000"/>
        </a:lnSpc>
        <a:spcBef>
          <a:spcPts val="1000"/>
        </a:spcBef>
        <a:spcAft>
          <a:spcPts val="0"/>
        </a:spcAft>
        <a:buClrTx/>
        <a:buSzPct val="145000"/>
        <a:buFontTx/>
        <a:buChar char="•"/>
        <a:tabLst/>
        <a:defRPr sz="2400" b="0" i="0" u="none" strike="noStrike" cap="none" spc="0" baseline="0">
          <a:ln>
            <a:noFill/>
          </a:ln>
          <a:solidFill>
            <a:srgbClr val="000000"/>
          </a:solidFill>
          <a:uFillTx/>
          <a:latin typeface="+mj-lt"/>
          <a:ea typeface="+mj-ea"/>
          <a:cs typeface="+mj-cs"/>
          <a:sym typeface="Exo 2"/>
        </a:defRPr>
      </a:lvl5pPr>
      <a:lvl6pPr marL="2555875" marR="0" indent="-333375" algn="l" defTabSz="469900" eaLnBrk="1" latinLnBrk="0" hangingPunct="1">
        <a:lnSpc>
          <a:spcPct val="100000"/>
        </a:lnSpc>
        <a:spcBef>
          <a:spcPts val="1000"/>
        </a:spcBef>
        <a:spcAft>
          <a:spcPts val="0"/>
        </a:spcAft>
        <a:buClrTx/>
        <a:buSzPct val="145000"/>
        <a:buFontTx/>
        <a:buChar char="•"/>
        <a:tabLst/>
        <a:defRPr sz="2400" b="0" i="0" u="none" strike="noStrike" cap="none" spc="0" baseline="0">
          <a:ln>
            <a:noFill/>
          </a:ln>
          <a:solidFill>
            <a:srgbClr val="000000"/>
          </a:solidFill>
          <a:uFillTx/>
          <a:latin typeface="+mj-lt"/>
          <a:ea typeface="+mj-ea"/>
          <a:cs typeface="+mj-cs"/>
          <a:sym typeface="Exo 2"/>
        </a:defRPr>
      </a:lvl6pPr>
      <a:lvl7pPr marL="3000375" marR="0" indent="-333375" algn="l" defTabSz="469900" eaLnBrk="1" latinLnBrk="0" hangingPunct="1">
        <a:lnSpc>
          <a:spcPct val="100000"/>
        </a:lnSpc>
        <a:spcBef>
          <a:spcPts val="1000"/>
        </a:spcBef>
        <a:spcAft>
          <a:spcPts val="0"/>
        </a:spcAft>
        <a:buClrTx/>
        <a:buSzPct val="145000"/>
        <a:buFontTx/>
        <a:buChar char="•"/>
        <a:tabLst/>
        <a:defRPr sz="2400" b="0" i="0" u="none" strike="noStrike" cap="none" spc="0" baseline="0">
          <a:ln>
            <a:noFill/>
          </a:ln>
          <a:solidFill>
            <a:srgbClr val="000000"/>
          </a:solidFill>
          <a:uFillTx/>
          <a:latin typeface="+mj-lt"/>
          <a:ea typeface="+mj-ea"/>
          <a:cs typeface="+mj-cs"/>
          <a:sym typeface="Exo 2"/>
        </a:defRPr>
      </a:lvl7pPr>
      <a:lvl8pPr marL="3444875" marR="0" indent="-333375" algn="l" defTabSz="469900" eaLnBrk="1" latinLnBrk="0" hangingPunct="1">
        <a:lnSpc>
          <a:spcPct val="100000"/>
        </a:lnSpc>
        <a:spcBef>
          <a:spcPts val="1000"/>
        </a:spcBef>
        <a:spcAft>
          <a:spcPts val="0"/>
        </a:spcAft>
        <a:buClrTx/>
        <a:buSzPct val="145000"/>
        <a:buFontTx/>
        <a:buChar char="•"/>
        <a:tabLst/>
        <a:defRPr sz="2400" b="0" i="0" u="none" strike="noStrike" cap="none" spc="0" baseline="0">
          <a:ln>
            <a:noFill/>
          </a:ln>
          <a:solidFill>
            <a:srgbClr val="000000"/>
          </a:solidFill>
          <a:uFillTx/>
          <a:latin typeface="+mj-lt"/>
          <a:ea typeface="+mj-ea"/>
          <a:cs typeface="+mj-cs"/>
          <a:sym typeface="Exo 2"/>
        </a:defRPr>
      </a:lvl8pPr>
      <a:lvl9pPr marL="3889375" marR="0" indent="-333375" algn="l" defTabSz="469900" eaLnBrk="1" latinLnBrk="0" hangingPunct="1">
        <a:lnSpc>
          <a:spcPct val="100000"/>
        </a:lnSpc>
        <a:spcBef>
          <a:spcPts val="1000"/>
        </a:spcBef>
        <a:spcAft>
          <a:spcPts val="0"/>
        </a:spcAft>
        <a:buClrTx/>
        <a:buSzPct val="145000"/>
        <a:buFontTx/>
        <a:buChar char="•"/>
        <a:tabLst/>
        <a:defRPr sz="2400" b="0" i="0" u="none" strike="noStrike" cap="none" spc="0" baseline="0">
          <a:ln>
            <a:noFill/>
          </a:ln>
          <a:solidFill>
            <a:srgbClr val="000000"/>
          </a:solidFill>
          <a:uFillTx/>
          <a:latin typeface="+mj-lt"/>
          <a:ea typeface="+mj-ea"/>
          <a:cs typeface="+mj-cs"/>
          <a:sym typeface="Exo 2"/>
        </a:defRPr>
      </a:lvl9pPr>
    </p:bodyStyle>
    <p:otherStyle>
      <a:lvl1pPr marL="0" marR="0" indent="0" algn="ctr" defTabSz="584200" rtl="0" eaLnBrk="1" latinLnBrk="0" hangingPunct="1">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1pPr>
      <a:lvl2pPr marL="0" marR="0" indent="228600" algn="ctr" defTabSz="584200" rtl="0" eaLnBrk="1" latinLnBrk="0" hangingPunct="1">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2pPr>
      <a:lvl3pPr marL="0" marR="0" indent="457200" algn="ctr" defTabSz="584200" rtl="0" eaLnBrk="1" latinLnBrk="0" hangingPunct="1">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3pPr>
      <a:lvl4pPr marL="0" marR="0" indent="685800" algn="ctr" defTabSz="584200" rtl="0" eaLnBrk="1" latinLnBrk="0" hangingPunct="1">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4pPr>
      <a:lvl5pPr marL="0" marR="0" indent="914400" algn="ctr" defTabSz="584200" rtl="0" eaLnBrk="1" latinLnBrk="0" hangingPunct="1">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5pPr>
      <a:lvl6pPr marL="0" marR="0" indent="1143000" algn="ctr" defTabSz="584200" rtl="0" eaLnBrk="1" latinLnBrk="0" hangingPunct="1">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6pPr>
      <a:lvl7pPr marL="0" marR="0" indent="1371600" algn="ctr" defTabSz="584200" rtl="0" eaLnBrk="1" latinLnBrk="0" hangingPunct="1">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7pPr>
      <a:lvl8pPr marL="0" marR="0" indent="1600200" algn="ctr" defTabSz="584200" rtl="0" eaLnBrk="1" latinLnBrk="0" hangingPunct="1">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8pPr>
      <a:lvl9pPr marL="0" marR="0" indent="1828800" algn="ctr" defTabSz="584200" rtl="0" eaLnBrk="1" latinLnBrk="0" hangingPunct="1">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10.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jpg"/><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lika 4">
            <a:extLst>
              <a:ext uri="{FF2B5EF4-FFF2-40B4-BE49-F238E27FC236}">
                <a16:creationId xmlns:a16="http://schemas.microsoft.com/office/drawing/2014/main" id="{524717B6-31FB-4656-B8CA-4C169059A844}"/>
              </a:ext>
            </a:extLst>
          </p:cNvPr>
          <p:cNvPicPr>
            <a:picLocks noChangeAspect="1"/>
          </p:cNvPicPr>
          <p:nvPr/>
        </p:nvPicPr>
        <p:blipFill>
          <a:blip r:embed="rId2"/>
          <a:stretch>
            <a:fillRect/>
          </a:stretch>
        </p:blipFill>
        <p:spPr>
          <a:xfrm>
            <a:off x="186035" y="873457"/>
            <a:ext cx="10010775" cy="4362450"/>
          </a:xfrm>
          <a:prstGeom prst="rect">
            <a:avLst/>
          </a:prstGeom>
        </p:spPr>
      </p:pic>
      <p:sp>
        <p:nvSpPr>
          <p:cNvPr id="6" name="Pravokotnik 5">
            <a:extLst>
              <a:ext uri="{FF2B5EF4-FFF2-40B4-BE49-F238E27FC236}">
                <a16:creationId xmlns:a16="http://schemas.microsoft.com/office/drawing/2014/main" id="{7F3B4ECE-829A-4123-8A32-D886E11FE971}"/>
              </a:ext>
            </a:extLst>
          </p:cNvPr>
          <p:cNvSpPr/>
          <p:nvPr/>
        </p:nvSpPr>
        <p:spPr>
          <a:xfrm>
            <a:off x="4005039" y="411792"/>
            <a:ext cx="2372765" cy="461665"/>
          </a:xfrm>
          <a:prstGeom prst="rect">
            <a:avLst/>
          </a:prstGeom>
        </p:spPr>
        <p:txBody>
          <a:bodyPr wrap="none">
            <a:spAutoFit/>
          </a:bodyPr>
          <a:lstStyle/>
          <a:p>
            <a:pPr hangingPunct="1">
              <a:defRPr/>
            </a:pPr>
            <a:r>
              <a:rPr lang="sl-SI" b="1" dirty="0" err="1"/>
              <a:t>Titles</a:t>
            </a:r>
            <a:r>
              <a:rPr lang="sl-SI" b="1" dirty="0"/>
              <a:t> </a:t>
            </a:r>
            <a:r>
              <a:rPr lang="sl-SI" b="1" dirty="0" err="1"/>
              <a:t>available</a:t>
            </a:r>
            <a:endParaRPr lang="sl-SI" b="1" dirty="0"/>
          </a:p>
        </p:txBody>
      </p:sp>
      <p:pic>
        <p:nvPicPr>
          <p:cNvPr id="7" name="Slika 6">
            <a:extLst>
              <a:ext uri="{FF2B5EF4-FFF2-40B4-BE49-F238E27FC236}">
                <a16:creationId xmlns:a16="http://schemas.microsoft.com/office/drawing/2014/main" id="{098F02CA-6B72-4E1F-A147-E9A613E2AD79}"/>
              </a:ext>
            </a:extLst>
          </p:cNvPr>
          <p:cNvPicPr>
            <a:picLocks noChangeAspect="1"/>
          </p:cNvPicPr>
          <p:nvPr/>
        </p:nvPicPr>
        <p:blipFill>
          <a:blip r:embed="rId3"/>
          <a:stretch>
            <a:fillRect/>
          </a:stretch>
        </p:blipFill>
        <p:spPr>
          <a:xfrm>
            <a:off x="6808473" y="6332560"/>
            <a:ext cx="6023148" cy="3311857"/>
          </a:xfrm>
          <a:prstGeom prst="rect">
            <a:avLst/>
          </a:prstGeom>
        </p:spPr>
      </p:pic>
      <p:sp>
        <p:nvSpPr>
          <p:cNvPr id="8" name="Pravokotnik 7">
            <a:extLst>
              <a:ext uri="{FF2B5EF4-FFF2-40B4-BE49-F238E27FC236}">
                <a16:creationId xmlns:a16="http://schemas.microsoft.com/office/drawing/2014/main" id="{BA4C2CEC-08BD-4E17-ADCF-B3F7ADB1B967}"/>
              </a:ext>
            </a:extLst>
          </p:cNvPr>
          <p:cNvSpPr/>
          <p:nvPr/>
        </p:nvSpPr>
        <p:spPr>
          <a:xfrm>
            <a:off x="8796103" y="5799498"/>
            <a:ext cx="3005951" cy="461665"/>
          </a:xfrm>
          <a:prstGeom prst="rect">
            <a:avLst/>
          </a:prstGeom>
        </p:spPr>
        <p:txBody>
          <a:bodyPr wrap="none">
            <a:spAutoFit/>
          </a:bodyPr>
          <a:lstStyle/>
          <a:p>
            <a:pPr hangingPunct="1">
              <a:defRPr/>
            </a:pPr>
            <a:r>
              <a:rPr lang="sl-SI" b="1" dirty="0"/>
              <a:t>New </a:t>
            </a:r>
            <a:r>
              <a:rPr lang="sl-SI" b="1" dirty="0" err="1"/>
              <a:t>titles</a:t>
            </a:r>
            <a:r>
              <a:rPr lang="sl-SI" b="1" dirty="0"/>
              <a:t> </a:t>
            </a:r>
            <a:r>
              <a:rPr lang="sl-SI" b="1" dirty="0" err="1"/>
              <a:t>available</a:t>
            </a:r>
            <a:endParaRPr lang="sl-SI" b="1" dirty="0"/>
          </a:p>
        </p:txBody>
      </p:sp>
      <p:pic>
        <p:nvPicPr>
          <p:cNvPr id="10" name="Slika 9">
            <a:extLst>
              <a:ext uri="{FF2B5EF4-FFF2-40B4-BE49-F238E27FC236}">
                <a16:creationId xmlns:a16="http://schemas.microsoft.com/office/drawing/2014/main" id="{3FC81C95-9EA1-4828-845D-7ADC7E841E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96810" y="-12936"/>
            <a:ext cx="2807990" cy="886393"/>
          </a:xfrm>
          <a:prstGeom prst="rect">
            <a:avLst/>
          </a:prstGeom>
        </p:spPr>
      </p:pic>
      <p:pic>
        <p:nvPicPr>
          <p:cNvPr id="11" name="Slika 10">
            <a:extLst>
              <a:ext uri="{FF2B5EF4-FFF2-40B4-BE49-F238E27FC236}">
                <a16:creationId xmlns:a16="http://schemas.microsoft.com/office/drawing/2014/main" id="{7A36171D-11AF-4785-9FA2-51DFA8E2FBBF}"/>
              </a:ext>
            </a:extLst>
          </p:cNvPr>
          <p:cNvPicPr>
            <a:picLocks noChangeAspect="1"/>
          </p:cNvPicPr>
          <p:nvPr/>
        </p:nvPicPr>
        <p:blipFill>
          <a:blip r:embed="rId5"/>
          <a:stretch>
            <a:fillRect/>
          </a:stretch>
        </p:blipFill>
        <p:spPr>
          <a:xfrm>
            <a:off x="186035" y="5999196"/>
            <a:ext cx="6257925" cy="3438525"/>
          </a:xfrm>
          <a:prstGeom prst="rect">
            <a:avLst/>
          </a:prstGeom>
        </p:spPr>
      </p:pic>
      <p:sp>
        <p:nvSpPr>
          <p:cNvPr id="12" name="Pravokotnik 11">
            <a:extLst>
              <a:ext uri="{FF2B5EF4-FFF2-40B4-BE49-F238E27FC236}">
                <a16:creationId xmlns:a16="http://schemas.microsoft.com/office/drawing/2014/main" id="{4ACDC3A6-3E44-450D-A9FA-C69561DC84FC}"/>
              </a:ext>
            </a:extLst>
          </p:cNvPr>
          <p:cNvSpPr/>
          <p:nvPr/>
        </p:nvSpPr>
        <p:spPr>
          <a:xfrm>
            <a:off x="1623035" y="5568666"/>
            <a:ext cx="3839513" cy="461665"/>
          </a:xfrm>
          <a:prstGeom prst="rect">
            <a:avLst/>
          </a:prstGeom>
        </p:spPr>
        <p:txBody>
          <a:bodyPr wrap="none">
            <a:spAutoFit/>
          </a:bodyPr>
          <a:lstStyle/>
          <a:p>
            <a:pPr hangingPunct="1">
              <a:defRPr/>
            </a:pPr>
            <a:r>
              <a:rPr lang="sl-SI" b="1" dirty="0" err="1"/>
              <a:t>Titles</a:t>
            </a:r>
            <a:r>
              <a:rPr lang="sl-SI" b="1" dirty="0"/>
              <a:t> </a:t>
            </a:r>
            <a:r>
              <a:rPr lang="sl-SI" b="1" dirty="0" err="1"/>
              <a:t>bought</a:t>
            </a:r>
            <a:r>
              <a:rPr lang="sl-SI" b="1" dirty="0"/>
              <a:t> </a:t>
            </a:r>
            <a:r>
              <a:rPr lang="sl-SI" b="1" dirty="0" err="1"/>
              <a:t>by</a:t>
            </a:r>
            <a:r>
              <a:rPr lang="sl-SI" b="1" dirty="0"/>
              <a:t> libraries</a:t>
            </a:r>
          </a:p>
        </p:txBody>
      </p:sp>
    </p:spTree>
    <p:extLst>
      <p:ext uri="{BB962C8B-B14F-4D97-AF65-F5344CB8AC3E}">
        <p14:creationId xmlns:p14="http://schemas.microsoft.com/office/powerpoint/2010/main" val="1027218384"/>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Naslov 6">
            <a:extLst>
              <a:ext uri="{FF2B5EF4-FFF2-40B4-BE49-F238E27FC236}">
                <a16:creationId xmlns:a16="http://schemas.microsoft.com/office/drawing/2014/main" id="{D133294B-A51E-4BE6-BACF-B6BE1A3961E1}"/>
              </a:ext>
            </a:extLst>
          </p:cNvPr>
          <p:cNvSpPr>
            <a:spLocks noGrp="1" noChangeArrowheads="1"/>
          </p:cNvSpPr>
          <p:nvPr>
            <p:ph type="title"/>
          </p:nvPr>
        </p:nvSpPr>
        <p:spPr>
          <a:xfrm>
            <a:off x="977531" y="373966"/>
            <a:ext cx="3882365" cy="705447"/>
          </a:xfrm>
        </p:spPr>
        <p:txBody>
          <a:bodyPr/>
          <a:lstStyle/>
          <a:p>
            <a:r>
              <a:rPr lang="sl-SI" altLang="sl-SI" dirty="0" err="1"/>
              <a:t>Audibook</a:t>
            </a:r>
            <a:endParaRPr lang="sl-SI" altLang="sl-SI" dirty="0"/>
          </a:p>
        </p:txBody>
      </p:sp>
      <p:sp>
        <p:nvSpPr>
          <p:cNvPr id="8" name="Ograda vsebine 7">
            <a:extLst>
              <a:ext uri="{FF2B5EF4-FFF2-40B4-BE49-F238E27FC236}">
                <a16:creationId xmlns:a16="http://schemas.microsoft.com/office/drawing/2014/main" id="{97DB195A-3E9D-4DA4-A064-ED0EC8C36BE2}"/>
              </a:ext>
            </a:extLst>
          </p:cNvPr>
          <p:cNvSpPr>
            <a:spLocks noGrp="1"/>
          </p:cNvSpPr>
          <p:nvPr>
            <p:ph type="body" idx="1"/>
          </p:nvPr>
        </p:nvSpPr>
        <p:spPr>
          <a:xfrm>
            <a:off x="559558" y="1288156"/>
            <a:ext cx="11846257" cy="6567685"/>
          </a:xfrm>
        </p:spPr>
        <p:txBody>
          <a:bodyPr>
            <a:normAutofit fontScale="92500" lnSpcReduction="10000"/>
          </a:bodyPr>
          <a:lstStyle/>
          <a:p>
            <a:pPr>
              <a:defRPr/>
            </a:pPr>
            <a:r>
              <a:rPr lang="sl-SI" altLang="sl-SI" sz="2800" dirty="0" err="1"/>
              <a:t>similar</a:t>
            </a:r>
            <a:r>
              <a:rPr lang="sl-SI" altLang="sl-SI" sz="2800" dirty="0"/>
              <a:t> to Biblos business model – </a:t>
            </a:r>
            <a:r>
              <a:rPr lang="sl-SI" altLang="sl-SI" sz="2800" b="1" dirty="0"/>
              <a:t>log in </a:t>
            </a:r>
            <a:r>
              <a:rPr lang="sl-SI" altLang="sl-SI" sz="2800" b="1" dirty="0" err="1"/>
              <a:t>using</a:t>
            </a:r>
            <a:r>
              <a:rPr lang="sl-SI" altLang="sl-SI" sz="2800" b="1" dirty="0"/>
              <a:t> COBISS+/</a:t>
            </a:r>
            <a:r>
              <a:rPr lang="sl-SI" altLang="sl-SI" sz="2800" b="1" dirty="0" err="1"/>
              <a:t>My</a:t>
            </a:r>
            <a:r>
              <a:rPr lang="sl-SI" altLang="sl-SI" sz="2800" b="1" dirty="0"/>
              <a:t> Library </a:t>
            </a:r>
            <a:r>
              <a:rPr lang="sl-SI" altLang="sl-SI" sz="2800" b="1" dirty="0" err="1"/>
              <a:t>service</a:t>
            </a:r>
            <a:r>
              <a:rPr lang="sl-SI" altLang="sl-SI" sz="2800" b="1" dirty="0"/>
              <a:t> </a:t>
            </a:r>
            <a:r>
              <a:rPr lang="sl-SI" altLang="sl-SI" sz="2800" dirty="0"/>
              <a:t>(primary </a:t>
            </a:r>
            <a:r>
              <a:rPr lang="sl-SI" altLang="sl-SI" sz="2800" dirty="0" err="1"/>
              <a:t>intended</a:t>
            </a:r>
            <a:r>
              <a:rPr lang="sl-SI" altLang="sl-SI" sz="2800" dirty="0"/>
              <a:t> for </a:t>
            </a:r>
            <a:r>
              <a:rPr lang="sl-SI" altLang="sl-SI" sz="2800" dirty="0" err="1"/>
              <a:t>loan</a:t>
            </a:r>
            <a:r>
              <a:rPr lang="sl-SI" altLang="sl-SI" sz="2800" dirty="0"/>
              <a:t>, </a:t>
            </a:r>
            <a:r>
              <a:rPr lang="sl-SI" altLang="sl-SI" sz="2800" dirty="0" err="1"/>
              <a:t>reservations</a:t>
            </a:r>
            <a:r>
              <a:rPr lang="sl-SI" altLang="sl-SI" sz="2800" dirty="0"/>
              <a:t> and </a:t>
            </a:r>
            <a:r>
              <a:rPr lang="sl-SI" altLang="sl-SI" sz="2800" dirty="0" err="1"/>
              <a:t>renewals</a:t>
            </a:r>
            <a:r>
              <a:rPr lang="sl-SI" altLang="sl-SI" sz="2800" dirty="0"/>
              <a:t> of library </a:t>
            </a:r>
            <a:r>
              <a:rPr lang="sl-SI" altLang="sl-SI" sz="2800" dirty="0" err="1"/>
              <a:t>materials</a:t>
            </a:r>
            <a:r>
              <a:rPr lang="sl-SI" altLang="sl-SI" sz="2800" dirty="0"/>
              <a:t>)</a:t>
            </a:r>
          </a:p>
          <a:p>
            <a:pPr>
              <a:defRPr/>
            </a:pPr>
            <a:r>
              <a:rPr lang="sl-SI" altLang="sl-SI" sz="2800" b="1" dirty="0"/>
              <a:t>platform </a:t>
            </a:r>
            <a:r>
              <a:rPr lang="sl-SI" altLang="sl-SI" sz="2800" b="1" dirty="0" err="1"/>
              <a:t>privately</a:t>
            </a:r>
            <a:r>
              <a:rPr lang="sl-SI" altLang="sl-SI" sz="2800" b="1" dirty="0"/>
              <a:t> </a:t>
            </a:r>
            <a:r>
              <a:rPr lang="sl-SI" altLang="sl-SI" sz="2800" b="1" dirty="0" err="1"/>
              <a:t>owned</a:t>
            </a:r>
            <a:r>
              <a:rPr lang="sl-SI" altLang="sl-SI" sz="2800" b="1" dirty="0"/>
              <a:t> and </a:t>
            </a:r>
            <a:r>
              <a:rPr lang="sl-SI" altLang="sl-SI" sz="2800" b="1" dirty="0" err="1"/>
              <a:t>developed</a:t>
            </a:r>
            <a:r>
              <a:rPr lang="sl-SI" altLang="sl-SI" sz="2800" b="1" dirty="0"/>
              <a:t> </a:t>
            </a:r>
            <a:r>
              <a:rPr lang="en-US" altLang="sl-SI" sz="2800" b="1" dirty="0"/>
              <a:t>in cooperation </a:t>
            </a:r>
            <a:r>
              <a:rPr lang="sl-SI" altLang="sl-SI" sz="2800" b="1" dirty="0"/>
              <a:t>with </a:t>
            </a:r>
            <a:r>
              <a:rPr lang="sl-SI" altLang="sl-SI" sz="2800" b="1" dirty="0" err="1"/>
              <a:t>Slovenian</a:t>
            </a:r>
            <a:r>
              <a:rPr lang="sl-SI" altLang="sl-SI" sz="2800" b="1" dirty="0"/>
              <a:t> libraries</a:t>
            </a:r>
            <a:r>
              <a:rPr lang="sl-SI" altLang="sl-SI" sz="2800" dirty="0"/>
              <a:t>, </a:t>
            </a:r>
            <a:r>
              <a:rPr lang="en-US" sz="2800" dirty="0"/>
              <a:t>enables statistical analysis of the </a:t>
            </a:r>
            <a:r>
              <a:rPr lang="sl-SI" sz="2800" dirty="0" err="1"/>
              <a:t>user</a:t>
            </a:r>
            <a:r>
              <a:rPr lang="sl-SI" sz="2800" dirty="0"/>
              <a:t> </a:t>
            </a:r>
            <a:r>
              <a:rPr lang="en-US" sz="2800" dirty="0"/>
              <a:t>visit</a:t>
            </a:r>
            <a:r>
              <a:rPr lang="sl-SI" sz="2800" dirty="0"/>
              <a:t>s</a:t>
            </a:r>
            <a:r>
              <a:rPr lang="en-US" sz="2800" dirty="0"/>
              <a:t> and use of material by directly exchanging such information with COBISS services and services,</a:t>
            </a:r>
            <a:r>
              <a:rPr lang="sl-SI" sz="2800" dirty="0"/>
              <a:t> </a:t>
            </a:r>
            <a:r>
              <a:rPr lang="sl-SI" sz="2800" dirty="0" err="1"/>
              <a:t>serves</a:t>
            </a:r>
            <a:r>
              <a:rPr lang="sl-SI" sz="2800" dirty="0"/>
              <a:t> as </a:t>
            </a:r>
            <a:r>
              <a:rPr lang="en-US" sz="2800" dirty="0"/>
              <a:t>assistance </a:t>
            </a:r>
            <a:r>
              <a:rPr lang="sl-SI" sz="2800" dirty="0"/>
              <a:t>for</a:t>
            </a:r>
            <a:r>
              <a:rPr lang="en-US" sz="2800" dirty="0"/>
              <a:t> library purchasing policies as well as statistical reviews and analyzes of library operations</a:t>
            </a:r>
          </a:p>
          <a:p>
            <a:pPr>
              <a:defRPr/>
            </a:pPr>
            <a:r>
              <a:rPr lang="en-US" sz="2800" dirty="0"/>
              <a:t>participating libraries paying a </a:t>
            </a:r>
            <a:r>
              <a:rPr lang="en-US" sz="2800" b="1" dirty="0"/>
              <a:t>set price for use of </a:t>
            </a:r>
            <a:r>
              <a:rPr lang="sl-SI" sz="2800" b="1" dirty="0"/>
              <a:t>the </a:t>
            </a:r>
            <a:r>
              <a:rPr lang="en-US" sz="2800" b="1" dirty="0"/>
              <a:t>system </a:t>
            </a:r>
            <a:r>
              <a:rPr lang="en-US" sz="2800" dirty="0"/>
              <a:t>which includes </a:t>
            </a:r>
            <a:r>
              <a:rPr lang="sl-SI" sz="2800" dirty="0"/>
              <a:t>100 </a:t>
            </a:r>
            <a:r>
              <a:rPr lang="sl-SI" sz="2800" dirty="0" err="1"/>
              <a:t>licences</a:t>
            </a:r>
            <a:r>
              <a:rPr lang="sl-SI" sz="2800" dirty="0"/>
              <a:t> (with 52 </a:t>
            </a:r>
            <a:r>
              <a:rPr lang="sl-SI" sz="2800" dirty="0" err="1"/>
              <a:t>loans</a:t>
            </a:r>
            <a:r>
              <a:rPr lang="sl-SI" sz="2800" dirty="0"/>
              <a:t>), </a:t>
            </a:r>
            <a:r>
              <a:rPr lang="sl-SI" sz="2800" dirty="0" err="1"/>
              <a:t>access</a:t>
            </a:r>
            <a:r>
              <a:rPr lang="sl-SI" sz="2800" dirty="0"/>
              <a:t> to the </a:t>
            </a:r>
            <a:r>
              <a:rPr lang="sl-SI" sz="2800" dirty="0" err="1"/>
              <a:t>full</a:t>
            </a:r>
            <a:r>
              <a:rPr lang="en-US" sz="2800" dirty="0"/>
              <a:t> catalog</a:t>
            </a:r>
            <a:r>
              <a:rPr lang="sl-SI" sz="2800" dirty="0" err="1"/>
              <a:t>ue</a:t>
            </a:r>
            <a:r>
              <a:rPr lang="sl-SI" sz="2800" dirty="0"/>
              <a:t>,</a:t>
            </a:r>
            <a:r>
              <a:rPr lang="en-US" sz="2800" dirty="0"/>
              <a:t> additional copies must be bought </a:t>
            </a:r>
            <a:r>
              <a:rPr lang="sl-SI" sz="2800" dirty="0" err="1"/>
              <a:t>extra</a:t>
            </a:r>
            <a:endParaRPr lang="sl-SI" sz="2800" dirty="0"/>
          </a:p>
          <a:p>
            <a:pPr>
              <a:defRPr/>
            </a:pPr>
            <a:r>
              <a:rPr lang="sl-SI" sz="2800" dirty="0" err="1"/>
              <a:t>participating</a:t>
            </a:r>
            <a:r>
              <a:rPr lang="sl-SI" sz="2800" dirty="0"/>
              <a:t> </a:t>
            </a:r>
            <a:r>
              <a:rPr lang="sl-SI" sz="2800" b="1" dirty="0" err="1"/>
              <a:t>fee</a:t>
            </a:r>
            <a:r>
              <a:rPr lang="sl-SI" sz="2800" b="1" dirty="0"/>
              <a:t> </a:t>
            </a:r>
            <a:r>
              <a:rPr lang="sl-SI" sz="2800" b="1" dirty="0" err="1"/>
              <a:t>depends</a:t>
            </a:r>
            <a:r>
              <a:rPr lang="sl-SI" sz="2800" b="1" dirty="0"/>
              <a:t> on the </a:t>
            </a:r>
            <a:r>
              <a:rPr lang="sl-SI" sz="2800" b="1" dirty="0" err="1"/>
              <a:t>number</a:t>
            </a:r>
            <a:r>
              <a:rPr lang="sl-SI" sz="2800" b="1" dirty="0"/>
              <a:t> of library users </a:t>
            </a:r>
            <a:r>
              <a:rPr lang="sl-SI" sz="2800" dirty="0"/>
              <a:t>(7 </a:t>
            </a:r>
            <a:r>
              <a:rPr lang="sl-SI" sz="2800" dirty="0" err="1"/>
              <a:t>categories</a:t>
            </a:r>
            <a:r>
              <a:rPr lang="sl-SI" sz="2800" dirty="0"/>
              <a:t>)</a:t>
            </a:r>
          </a:p>
          <a:p>
            <a:pPr>
              <a:defRPr/>
            </a:pPr>
            <a:r>
              <a:rPr lang="sl-SI" sz="2800" dirty="0"/>
              <a:t>e</a:t>
            </a:r>
            <a:r>
              <a:rPr lang="en-US" sz="2800" dirty="0"/>
              <a:t>ach audiobook license is </a:t>
            </a:r>
            <a:r>
              <a:rPr lang="en-US" sz="2800" b="1" dirty="0"/>
              <a:t>valid for 24 months from the date of the license lease or until the use of all 52 loans</a:t>
            </a:r>
            <a:endParaRPr lang="sl-SI" sz="2800" b="1" dirty="0"/>
          </a:p>
          <a:p>
            <a:pPr>
              <a:defRPr/>
            </a:pPr>
            <a:r>
              <a:rPr lang="en-US" sz="2800" dirty="0"/>
              <a:t>the </a:t>
            </a:r>
            <a:r>
              <a:rPr lang="en-US" sz="2800" b="1" dirty="0"/>
              <a:t>number of simultaneous use of library loans </a:t>
            </a:r>
            <a:r>
              <a:rPr lang="en-US" sz="2800" dirty="0"/>
              <a:t>of an individual audiobook license is </a:t>
            </a:r>
            <a:r>
              <a:rPr lang="en-US" sz="2800" b="1" dirty="0"/>
              <a:t>not limited </a:t>
            </a:r>
            <a:endParaRPr lang="sl-SI" sz="2800" b="1" dirty="0"/>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Naslov 6">
            <a:extLst>
              <a:ext uri="{FF2B5EF4-FFF2-40B4-BE49-F238E27FC236}">
                <a16:creationId xmlns:a16="http://schemas.microsoft.com/office/drawing/2014/main" id="{296080FC-F3BC-411D-97B8-C0DA36A994C8}"/>
              </a:ext>
            </a:extLst>
          </p:cNvPr>
          <p:cNvSpPr>
            <a:spLocks noGrp="1" noChangeArrowheads="1"/>
          </p:cNvSpPr>
          <p:nvPr>
            <p:ph type="title"/>
          </p:nvPr>
        </p:nvSpPr>
        <p:spPr/>
        <p:txBody>
          <a:bodyPr/>
          <a:lstStyle/>
          <a:p>
            <a:r>
              <a:rPr lang="sl-SI" altLang="sl-SI"/>
              <a:t>Audibook</a:t>
            </a:r>
          </a:p>
        </p:txBody>
      </p:sp>
      <p:sp>
        <p:nvSpPr>
          <p:cNvPr id="8" name="Ograda vsebine 7">
            <a:extLst>
              <a:ext uri="{FF2B5EF4-FFF2-40B4-BE49-F238E27FC236}">
                <a16:creationId xmlns:a16="http://schemas.microsoft.com/office/drawing/2014/main" id="{97DB195A-3E9D-4DA4-A064-ED0EC8C36BE2}"/>
              </a:ext>
            </a:extLst>
          </p:cNvPr>
          <p:cNvSpPr>
            <a:spLocks noGrp="1"/>
          </p:cNvSpPr>
          <p:nvPr>
            <p:ph type="body" idx="1"/>
          </p:nvPr>
        </p:nvSpPr>
        <p:spPr>
          <a:xfrm>
            <a:off x="729822" y="1805298"/>
            <a:ext cx="10714964" cy="5946630"/>
          </a:xfrm>
        </p:spPr>
        <p:txBody>
          <a:bodyPr>
            <a:normAutofit fontScale="92500" lnSpcReduction="20000"/>
          </a:bodyPr>
          <a:lstStyle/>
          <a:p>
            <a:pPr>
              <a:defRPr/>
            </a:pPr>
            <a:r>
              <a:rPr lang="sl-SI" altLang="sl-SI" sz="3413" dirty="0" err="1"/>
              <a:t>use</a:t>
            </a:r>
            <a:r>
              <a:rPr lang="sl-SI" altLang="sl-SI" sz="3413" dirty="0"/>
              <a:t> </a:t>
            </a:r>
            <a:r>
              <a:rPr lang="sl-SI" altLang="sl-SI" sz="3413" b="1" dirty="0" err="1"/>
              <a:t>within</a:t>
            </a:r>
            <a:r>
              <a:rPr lang="sl-SI" altLang="sl-SI" sz="3413" b="1" dirty="0"/>
              <a:t> the </a:t>
            </a:r>
            <a:r>
              <a:rPr lang="sl-SI" altLang="sl-SI" sz="3413" b="1" dirty="0" err="1"/>
              <a:t>dedicated</a:t>
            </a:r>
            <a:r>
              <a:rPr lang="sl-SI" altLang="sl-SI" sz="3413" b="1" dirty="0"/>
              <a:t> </a:t>
            </a:r>
            <a:r>
              <a:rPr lang="sl-SI" altLang="sl-SI" sz="3413" b="1" dirty="0" err="1"/>
              <a:t>app</a:t>
            </a:r>
            <a:r>
              <a:rPr lang="sl-SI" altLang="sl-SI" sz="3413" b="1" dirty="0"/>
              <a:t> </a:t>
            </a:r>
            <a:r>
              <a:rPr lang="sl-SI" altLang="sl-SI" sz="3413" dirty="0"/>
              <a:t>(iOS, Android)</a:t>
            </a:r>
            <a:endParaRPr lang="en-US" sz="3413" dirty="0"/>
          </a:p>
          <a:p>
            <a:pPr>
              <a:defRPr/>
            </a:pPr>
            <a:r>
              <a:rPr lang="sl-SI" sz="3413" dirty="0" err="1"/>
              <a:t>mostly</a:t>
            </a:r>
            <a:r>
              <a:rPr lang="sl-SI" sz="3413" dirty="0"/>
              <a:t> non-fiction, </a:t>
            </a:r>
            <a:r>
              <a:rPr lang="sl-SI" sz="3413" dirty="0" err="1"/>
              <a:t>study</a:t>
            </a:r>
            <a:r>
              <a:rPr lang="sl-SI" sz="3413" dirty="0"/>
              <a:t> </a:t>
            </a:r>
            <a:r>
              <a:rPr lang="sl-SI" sz="3413" dirty="0" err="1"/>
              <a:t>materials</a:t>
            </a:r>
            <a:r>
              <a:rPr lang="sl-SI" sz="3413" dirty="0"/>
              <a:t> and fiction</a:t>
            </a:r>
            <a:br>
              <a:rPr lang="sl-SI" sz="3413" dirty="0"/>
            </a:br>
            <a:r>
              <a:rPr lang="sl-SI" sz="3413" dirty="0"/>
              <a:t>for </a:t>
            </a:r>
            <a:r>
              <a:rPr lang="sl-SI" sz="3413" dirty="0" err="1"/>
              <a:t>school</a:t>
            </a:r>
            <a:r>
              <a:rPr lang="sl-SI" sz="3413" dirty="0"/>
              <a:t> </a:t>
            </a:r>
            <a:r>
              <a:rPr lang="sl-SI" sz="3413" dirty="0" err="1"/>
              <a:t>curriculum</a:t>
            </a:r>
            <a:r>
              <a:rPr lang="sl-SI" sz="3413" dirty="0"/>
              <a:t>, some </a:t>
            </a:r>
            <a:r>
              <a:rPr lang="sl-SI" sz="3413" dirty="0" err="1"/>
              <a:t>contemporary</a:t>
            </a:r>
            <a:r>
              <a:rPr lang="sl-SI" sz="3413" dirty="0"/>
              <a:t> </a:t>
            </a:r>
            <a:r>
              <a:rPr lang="sl-SI" sz="3413" dirty="0" err="1"/>
              <a:t>titles</a:t>
            </a:r>
            <a:endParaRPr lang="sl-SI" sz="3413" dirty="0"/>
          </a:p>
          <a:p>
            <a:pPr>
              <a:defRPr/>
            </a:pPr>
            <a:r>
              <a:rPr lang="sl-SI" altLang="sl-SI" sz="3413" b="1" dirty="0"/>
              <a:t>r</a:t>
            </a:r>
            <a:r>
              <a:rPr lang="en-US" altLang="sl-SI" sz="3413" b="1" dirty="0" err="1"/>
              <a:t>etail</a:t>
            </a:r>
            <a:r>
              <a:rPr lang="en-US" altLang="sl-SI" sz="3413" b="1" dirty="0"/>
              <a:t> price for the license</a:t>
            </a:r>
            <a:endParaRPr lang="sl-SI" altLang="sl-SI" sz="3413" b="1" dirty="0"/>
          </a:p>
          <a:p>
            <a:pPr>
              <a:defRPr/>
            </a:pPr>
            <a:r>
              <a:rPr lang="sl-SI" sz="3413" dirty="0"/>
              <a:t>5 books at the time, for 2 </a:t>
            </a:r>
            <a:r>
              <a:rPr lang="sl-SI" sz="3413" dirty="0" err="1"/>
              <a:t>weeks</a:t>
            </a:r>
            <a:r>
              <a:rPr lang="sl-SI" sz="3413" dirty="0"/>
              <a:t>, </a:t>
            </a:r>
            <a:r>
              <a:rPr lang="en-US" sz="3413" dirty="0"/>
              <a:t>early return</a:t>
            </a:r>
            <a:r>
              <a:rPr lang="sl-SI" sz="3413" dirty="0"/>
              <a:t> is </a:t>
            </a:r>
            <a:br>
              <a:rPr lang="sl-SI" sz="3413" dirty="0"/>
            </a:br>
            <a:r>
              <a:rPr lang="sl-SI" sz="3413" dirty="0" err="1"/>
              <a:t>enabled</a:t>
            </a:r>
            <a:endParaRPr lang="sl-SI" sz="3413" dirty="0"/>
          </a:p>
          <a:p>
            <a:pPr>
              <a:defRPr/>
            </a:pPr>
            <a:r>
              <a:rPr lang="sl-SI" sz="3413" dirty="0"/>
              <a:t>»</a:t>
            </a:r>
            <a:r>
              <a:rPr lang="sl-SI" sz="3413" dirty="0" err="1"/>
              <a:t>single-user</a:t>
            </a:r>
            <a:r>
              <a:rPr lang="sl-SI" sz="3413" dirty="0"/>
              <a:t> </a:t>
            </a:r>
            <a:r>
              <a:rPr lang="sl-SI" sz="3413" dirty="0" err="1"/>
              <a:t>copy</a:t>
            </a:r>
            <a:r>
              <a:rPr lang="sl-SI" sz="3413" dirty="0"/>
              <a:t>« model</a:t>
            </a:r>
          </a:p>
          <a:p>
            <a:pPr>
              <a:defRPr/>
            </a:pPr>
            <a:r>
              <a:rPr lang="sl-SI" sz="3413" b="1" dirty="0" err="1"/>
              <a:t>production</a:t>
            </a:r>
            <a:r>
              <a:rPr lang="sl-SI" sz="3413" dirty="0"/>
              <a:t> in a </a:t>
            </a:r>
            <a:r>
              <a:rPr lang="sl-SI" sz="3413" dirty="0" err="1"/>
              <a:t>collaboration</a:t>
            </a:r>
            <a:r>
              <a:rPr lang="sl-SI" sz="3413" dirty="0"/>
              <a:t> with a </a:t>
            </a:r>
            <a:r>
              <a:rPr lang="sl-SI" sz="3413" dirty="0" err="1"/>
              <a:t>special</a:t>
            </a:r>
            <a:r>
              <a:rPr lang="sl-SI" sz="3413" dirty="0"/>
              <a:t> </a:t>
            </a:r>
            <a:br>
              <a:rPr lang="sl-SI" sz="3413" dirty="0"/>
            </a:br>
            <a:r>
              <a:rPr lang="sl-SI" sz="3413" dirty="0"/>
              <a:t>library for </a:t>
            </a:r>
            <a:r>
              <a:rPr lang="sl-SI" sz="3413" dirty="0" err="1"/>
              <a:t>blind</a:t>
            </a:r>
            <a:r>
              <a:rPr lang="sl-SI" sz="3413" dirty="0"/>
              <a:t> and visually impaired and more </a:t>
            </a:r>
            <a:br>
              <a:rPr lang="sl-SI" sz="3413" dirty="0"/>
            </a:br>
            <a:r>
              <a:rPr lang="sl-SI" sz="3413" dirty="0" err="1"/>
              <a:t>than</a:t>
            </a:r>
            <a:r>
              <a:rPr lang="sl-SI" sz="3413" dirty="0"/>
              <a:t> 200 </a:t>
            </a:r>
            <a:r>
              <a:rPr lang="sl-SI" sz="3413" dirty="0" err="1"/>
              <a:t>outsourced</a:t>
            </a:r>
            <a:r>
              <a:rPr lang="sl-SI" sz="3413" dirty="0"/>
              <a:t> readers</a:t>
            </a:r>
          </a:p>
          <a:p>
            <a:pPr>
              <a:defRPr/>
            </a:pPr>
            <a:r>
              <a:rPr lang="sl-SI" sz="3413" b="1" dirty="0"/>
              <a:t>Audibook </a:t>
            </a:r>
            <a:r>
              <a:rPr lang="sl-SI" sz="3413" b="1" dirty="0" err="1"/>
              <a:t>membership</a:t>
            </a:r>
            <a:r>
              <a:rPr lang="sl-SI" sz="3413" b="1" dirty="0"/>
              <a:t> </a:t>
            </a:r>
            <a:r>
              <a:rPr lang="sl-SI" sz="3413" b="1" dirty="0" err="1"/>
              <a:t>feature</a:t>
            </a:r>
            <a:r>
              <a:rPr lang="sl-SI" sz="3413" b="1" dirty="0"/>
              <a:t> </a:t>
            </a:r>
            <a:r>
              <a:rPr lang="sl-SI" sz="3413" dirty="0"/>
              <a:t>– </a:t>
            </a:r>
            <a:r>
              <a:rPr lang="sl-SI" sz="3413" dirty="0" err="1"/>
              <a:t>similar</a:t>
            </a:r>
            <a:r>
              <a:rPr lang="sl-SI" sz="3413" dirty="0"/>
              <a:t> to </a:t>
            </a:r>
            <a:br>
              <a:rPr lang="sl-SI" sz="3413" dirty="0"/>
            </a:br>
            <a:r>
              <a:rPr lang="sl-SI" sz="3413" dirty="0"/>
              <a:t>library </a:t>
            </a:r>
            <a:r>
              <a:rPr lang="sl-SI" sz="3413" dirty="0" err="1"/>
              <a:t>account</a:t>
            </a:r>
            <a:r>
              <a:rPr lang="sl-SI" sz="3413" dirty="0"/>
              <a:t> – rent a licence for 7, 14 </a:t>
            </a:r>
            <a:r>
              <a:rPr lang="sl-SI" sz="3413" dirty="0" err="1"/>
              <a:t>or</a:t>
            </a:r>
            <a:r>
              <a:rPr lang="sl-SI" sz="3413" dirty="0"/>
              <a:t> 30 </a:t>
            </a:r>
            <a:r>
              <a:rPr lang="sl-SI" sz="3413" dirty="0" err="1"/>
              <a:t>days</a:t>
            </a:r>
            <a:endParaRPr lang="sl-SI" sz="3413" dirty="0"/>
          </a:p>
        </p:txBody>
      </p:sp>
      <p:pic>
        <p:nvPicPr>
          <p:cNvPr id="10244" name="Slika 2">
            <a:extLst>
              <a:ext uri="{FF2B5EF4-FFF2-40B4-BE49-F238E27FC236}">
                <a16:creationId xmlns:a16="http://schemas.microsoft.com/office/drawing/2014/main" id="{D212F558-6A35-44B2-81C5-05C81EFE8D1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62566" b="13878"/>
          <a:stretch>
            <a:fillRect/>
          </a:stretch>
        </p:blipFill>
        <p:spPr bwMode="auto">
          <a:xfrm>
            <a:off x="10321674" y="-345440"/>
            <a:ext cx="3133501" cy="604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Naslov 1">
            <a:extLst>
              <a:ext uri="{FF2B5EF4-FFF2-40B4-BE49-F238E27FC236}">
                <a16:creationId xmlns:a16="http://schemas.microsoft.com/office/drawing/2014/main" id="{6640CBF9-6DFB-4FD2-AF95-6D9FC3E8CE71}"/>
              </a:ext>
            </a:extLst>
          </p:cNvPr>
          <p:cNvSpPr>
            <a:spLocks noGrp="1" noChangeArrowheads="1"/>
          </p:cNvSpPr>
          <p:nvPr>
            <p:ph type="title" idx="4294967295"/>
          </p:nvPr>
        </p:nvSpPr>
        <p:spPr>
          <a:xfrm>
            <a:off x="385869" y="6638768"/>
            <a:ext cx="3908425" cy="1330325"/>
          </a:xfrm>
        </p:spPr>
        <p:txBody>
          <a:bodyPr/>
          <a:lstStyle/>
          <a:p>
            <a:r>
              <a:rPr lang="sl-SI" altLang="sl-SI" dirty="0" err="1">
                <a:latin typeface="Calibri" panose="020F0502020204030204" pitchFamily="34" charset="0"/>
                <a:cs typeface="Calibri" panose="020F0502020204030204" pitchFamily="34" charset="0"/>
              </a:rPr>
              <a:t>Registered</a:t>
            </a:r>
            <a:r>
              <a:rPr lang="sl-SI" altLang="sl-SI" dirty="0">
                <a:latin typeface="Calibri" panose="020F0502020204030204" pitchFamily="34" charset="0"/>
                <a:cs typeface="Calibri" panose="020F0502020204030204" pitchFamily="34" charset="0"/>
              </a:rPr>
              <a:t> Users</a:t>
            </a:r>
          </a:p>
        </p:txBody>
      </p:sp>
      <p:pic>
        <p:nvPicPr>
          <p:cNvPr id="12292" name="Slika 16">
            <a:extLst>
              <a:ext uri="{FF2B5EF4-FFF2-40B4-BE49-F238E27FC236}">
                <a16:creationId xmlns:a16="http://schemas.microsoft.com/office/drawing/2014/main" id="{A29FE2BA-0CB9-4F6B-8104-6E98044EB6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5878"/>
          <a:stretch>
            <a:fillRect/>
          </a:stretch>
        </p:blipFill>
        <p:spPr bwMode="auto">
          <a:xfrm>
            <a:off x="4294294" y="5348677"/>
            <a:ext cx="8575040" cy="4273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Slika 17">
            <a:extLst>
              <a:ext uri="{FF2B5EF4-FFF2-40B4-BE49-F238E27FC236}">
                <a16:creationId xmlns:a16="http://schemas.microsoft.com/office/drawing/2014/main" id="{1BF71B10-F3A0-425D-91AA-9B5D941755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249" y="575734"/>
            <a:ext cx="9604587" cy="4576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Naslov 1">
            <a:extLst>
              <a:ext uri="{FF2B5EF4-FFF2-40B4-BE49-F238E27FC236}">
                <a16:creationId xmlns:a16="http://schemas.microsoft.com/office/drawing/2014/main" id="{40B86010-4991-4018-85C4-7EC32F4A785A}"/>
              </a:ext>
            </a:extLst>
          </p:cNvPr>
          <p:cNvSpPr txBox="1">
            <a:spLocks/>
          </p:cNvSpPr>
          <p:nvPr/>
        </p:nvSpPr>
        <p:spPr bwMode="auto">
          <a:xfrm>
            <a:off x="10200607" y="2199075"/>
            <a:ext cx="2968977" cy="1329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rtl="0" eaLnBrk="0" fontAlgn="base" hangingPunct="0">
              <a:spcBef>
                <a:spcPct val="0"/>
              </a:spcBef>
              <a:spcAft>
                <a:spcPct val="0"/>
              </a:spcAft>
              <a:defRPr sz="3600">
                <a:solidFill>
                  <a:srgbClr val="404040"/>
                </a:solidFill>
                <a:latin typeface="Calibri" panose="020F0502020204030204" pitchFamily="34" charset="0"/>
                <a:ea typeface="+mj-ea"/>
                <a:cs typeface="+mj-cs"/>
              </a:defRPr>
            </a:lvl1pPr>
            <a:lvl2pPr algn="l" rtl="0" eaLnBrk="0" fontAlgn="base" hangingPunct="0">
              <a:spcBef>
                <a:spcPct val="0"/>
              </a:spcBef>
              <a:spcAft>
                <a:spcPct val="0"/>
              </a:spcAft>
              <a:defRPr sz="3600">
                <a:solidFill>
                  <a:srgbClr val="404040"/>
                </a:solidFill>
                <a:latin typeface="Calibri" pitchFamily="34" charset="0"/>
                <a:cs typeface="Arial" charset="0"/>
              </a:defRPr>
            </a:lvl2pPr>
            <a:lvl3pPr algn="l" rtl="0" eaLnBrk="0" fontAlgn="base" hangingPunct="0">
              <a:spcBef>
                <a:spcPct val="0"/>
              </a:spcBef>
              <a:spcAft>
                <a:spcPct val="0"/>
              </a:spcAft>
              <a:defRPr sz="3600">
                <a:solidFill>
                  <a:srgbClr val="404040"/>
                </a:solidFill>
                <a:latin typeface="Calibri" pitchFamily="34" charset="0"/>
                <a:cs typeface="Arial" charset="0"/>
              </a:defRPr>
            </a:lvl3pPr>
            <a:lvl4pPr algn="l" rtl="0" eaLnBrk="0" fontAlgn="base" hangingPunct="0">
              <a:spcBef>
                <a:spcPct val="0"/>
              </a:spcBef>
              <a:spcAft>
                <a:spcPct val="0"/>
              </a:spcAft>
              <a:defRPr sz="3600">
                <a:solidFill>
                  <a:srgbClr val="404040"/>
                </a:solidFill>
                <a:latin typeface="Calibri" pitchFamily="34" charset="0"/>
                <a:cs typeface="Arial" charset="0"/>
              </a:defRPr>
            </a:lvl4pPr>
            <a:lvl5pPr algn="l" rtl="0" eaLnBrk="0" fontAlgn="base" hangingPunct="0">
              <a:spcBef>
                <a:spcPct val="0"/>
              </a:spcBef>
              <a:spcAft>
                <a:spcPct val="0"/>
              </a:spcAft>
              <a:defRPr sz="3600">
                <a:solidFill>
                  <a:srgbClr val="404040"/>
                </a:solidFill>
                <a:latin typeface="Calibri" pitchFamily="34" charset="0"/>
                <a:cs typeface="Arial" charset="0"/>
              </a:defRPr>
            </a:lvl5pPr>
            <a:lvl6pPr marL="457200" algn="l" rtl="0" fontAlgn="base">
              <a:spcBef>
                <a:spcPct val="0"/>
              </a:spcBef>
              <a:spcAft>
                <a:spcPct val="0"/>
              </a:spcAft>
              <a:defRPr sz="3600">
                <a:solidFill>
                  <a:schemeClr val="bg1"/>
                </a:solidFill>
                <a:latin typeface="Arial" charset="0"/>
                <a:cs typeface="Arial" charset="0"/>
              </a:defRPr>
            </a:lvl6pPr>
            <a:lvl7pPr marL="914400" algn="l" rtl="0" fontAlgn="base">
              <a:spcBef>
                <a:spcPct val="0"/>
              </a:spcBef>
              <a:spcAft>
                <a:spcPct val="0"/>
              </a:spcAft>
              <a:defRPr sz="3600">
                <a:solidFill>
                  <a:schemeClr val="bg1"/>
                </a:solidFill>
                <a:latin typeface="Arial" charset="0"/>
                <a:cs typeface="Arial" charset="0"/>
              </a:defRPr>
            </a:lvl7pPr>
            <a:lvl8pPr marL="1371600" algn="l" rtl="0" fontAlgn="base">
              <a:spcBef>
                <a:spcPct val="0"/>
              </a:spcBef>
              <a:spcAft>
                <a:spcPct val="0"/>
              </a:spcAft>
              <a:defRPr sz="3600">
                <a:solidFill>
                  <a:schemeClr val="bg1"/>
                </a:solidFill>
                <a:latin typeface="Arial" charset="0"/>
                <a:cs typeface="Arial" charset="0"/>
              </a:defRPr>
            </a:lvl8pPr>
            <a:lvl9pPr marL="1828800" algn="l" rtl="0" fontAlgn="base">
              <a:spcBef>
                <a:spcPct val="0"/>
              </a:spcBef>
              <a:spcAft>
                <a:spcPct val="0"/>
              </a:spcAft>
              <a:defRPr sz="3600">
                <a:solidFill>
                  <a:schemeClr val="bg1"/>
                </a:solidFill>
                <a:latin typeface="Arial" charset="0"/>
                <a:cs typeface="Arial" charset="0"/>
              </a:defRPr>
            </a:lvl9pPr>
          </a:lstStyle>
          <a:p>
            <a:pPr eaLnBrk="1" hangingPunct="1">
              <a:spcBef>
                <a:spcPts val="0"/>
              </a:spcBef>
              <a:spcAft>
                <a:spcPts val="0"/>
              </a:spcAft>
              <a:defRPr/>
            </a:pPr>
            <a:r>
              <a:rPr lang="sl-SI" sz="3000" b="1" dirty="0" err="1">
                <a:solidFill>
                  <a:srgbClr val="000000"/>
                </a:solidFill>
              </a:rPr>
              <a:t>Titles</a:t>
            </a:r>
            <a:r>
              <a:rPr lang="sl-SI" sz="3000" b="1" dirty="0">
                <a:solidFill>
                  <a:srgbClr val="000000"/>
                </a:solidFill>
              </a:rPr>
              <a:t> </a:t>
            </a:r>
            <a:r>
              <a:rPr lang="sl-SI" sz="3000" b="1" dirty="0" err="1">
                <a:solidFill>
                  <a:srgbClr val="000000"/>
                </a:solidFill>
              </a:rPr>
              <a:t>available</a:t>
            </a:r>
            <a:endParaRPr lang="sl-SI" sz="3000" b="1" dirty="0">
              <a:solidFill>
                <a:srgbClr val="000000"/>
              </a:solidFill>
            </a:endParaRP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značba mesta datuma 3">
            <a:extLst>
              <a:ext uri="{FF2B5EF4-FFF2-40B4-BE49-F238E27FC236}">
                <a16:creationId xmlns:a16="http://schemas.microsoft.com/office/drawing/2014/main" id="{7D2AB3D1-F4DA-4F18-99E9-3E773EAF08B0}"/>
              </a:ext>
            </a:extLst>
          </p:cNvPr>
          <p:cNvSpPr>
            <a:spLocks noGrp="1"/>
          </p:cNvSpPr>
          <p:nvPr>
            <p:ph type="dt" sz="quarter" idx="4294967295"/>
          </p:nvPr>
        </p:nvSpPr>
        <p:spPr/>
        <p:txBody>
          <a:bodyPr/>
          <a:lstStyle/>
          <a:p>
            <a:pPr>
              <a:defRPr/>
            </a:pPr>
            <a:endParaRPr lang="sl-SI" dirty="0"/>
          </a:p>
        </p:txBody>
      </p:sp>
      <p:sp>
        <p:nvSpPr>
          <p:cNvPr id="13315" name="Označba mesta številke diapozitiva 4">
            <a:extLst>
              <a:ext uri="{FF2B5EF4-FFF2-40B4-BE49-F238E27FC236}">
                <a16:creationId xmlns:a16="http://schemas.microsoft.com/office/drawing/2014/main" id="{1285D531-ABED-4991-9552-DEED508B0151}"/>
              </a:ext>
            </a:extLst>
          </p:cNvPr>
          <p:cNvSpPr>
            <a:spLocks noGrp="1"/>
          </p:cNvSpPr>
          <p:nvPr>
            <p:ph type="sldNum" sz="quarter" idx="4294967295"/>
          </p:nvPr>
        </p:nvSpPr>
        <p:spPr>
          <a:xfrm>
            <a:off x="0" y="9296400"/>
            <a:ext cx="206375" cy="349250"/>
          </a:xfrm>
          <a:noFill/>
        </p:spPr>
        <p:txBody>
          <a:bodyPr/>
          <a:lstStyle>
            <a:lvl1pPr>
              <a:defRPr>
                <a:solidFill>
                  <a:schemeClr val="tx1"/>
                </a:solidFill>
                <a:latin typeface="Arial" panose="020B0604020202020204" pitchFamily="34" charset="0"/>
                <a:cs typeface="Arial" panose="020B0604020202020204" pitchFamily="34" charset="0"/>
              </a:defRPr>
            </a:lvl1pPr>
            <a:lvl2pPr marL="1056623" indent="-406394">
              <a:defRPr>
                <a:solidFill>
                  <a:schemeClr val="tx1"/>
                </a:solidFill>
                <a:latin typeface="Arial" panose="020B0604020202020204" pitchFamily="34" charset="0"/>
                <a:cs typeface="Arial" panose="020B0604020202020204" pitchFamily="34" charset="0"/>
              </a:defRPr>
            </a:lvl2pPr>
            <a:lvl3pPr marL="1625575" indent="-325115">
              <a:defRPr>
                <a:solidFill>
                  <a:schemeClr val="tx1"/>
                </a:solidFill>
                <a:latin typeface="Arial" panose="020B0604020202020204" pitchFamily="34" charset="0"/>
                <a:cs typeface="Arial" panose="020B0604020202020204" pitchFamily="34" charset="0"/>
              </a:defRPr>
            </a:lvl3pPr>
            <a:lvl4pPr marL="2275804" indent="-325115">
              <a:defRPr>
                <a:solidFill>
                  <a:schemeClr val="tx1"/>
                </a:solidFill>
                <a:latin typeface="Arial" panose="020B0604020202020204" pitchFamily="34" charset="0"/>
                <a:cs typeface="Arial" panose="020B0604020202020204" pitchFamily="34" charset="0"/>
              </a:defRPr>
            </a:lvl4pPr>
            <a:lvl5pPr marL="2926034" indent="-325115">
              <a:defRPr>
                <a:solidFill>
                  <a:schemeClr val="tx1"/>
                </a:solidFill>
                <a:latin typeface="Arial" panose="020B0604020202020204" pitchFamily="34" charset="0"/>
                <a:cs typeface="Arial" panose="020B0604020202020204" pitchFamily="34" charset="0"/>
              </a:defRPr>
            </a:lvl5pPr>
            <a:lvl6pPr marL="3576264" indent="-32511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4226494" indent="-32511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4876724" indent="-32511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5526954" indent="-32511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850F60A-8AE6-49CD-89D6-C0DA47080563}" type="slidenum">
              <a:rPr lang="sl-SI" altLang="sl-SI" smtClean="0">
                <a:solidFill>
                  <a:srgbClr val="404040"/>
                </a:solidFill>
                <a:latin typeface="Calibri" panose="020F0502020204030204" pitchFamily="34" charset="0"/>
              </a:rPr>
              <a:pPr/>
              <a:t>13</a:t>
            </a:fld>
            <a:endParaRPr lang="sl-SI" altLang="sl-SI">
              <a:solidFill>
                <a:srgbClr val="404040"/>
              </a:solidFill>
              <a:latin typeface="Calibri" panose="020F0502020204030204" pitchFamily="34" charset="0"/>
            </a:endParaRPr>
          </a:p>
        </p:txBody>
      </p:sp>
      <p:sp>
        <p:nvSpPr>
          <p:cNvPr id="13316" name="Naslov 1">
            <a:extLst>
              <a:ext uri="{FF2B5EF4-FFF2-40B4-BE49-F238E27FC236}">
                <a16:creationId xmlns:a16="http://schemas.microsoft.com/office/drawing/2014/main" id="{F8B12385-80A8-4170-BDAC-562848F06A1C}"/>
              </a:ext>
            </a:extLst>
          </p:cNvPr>
          <p:cNvSpPr>
            <a:spLocks noGrp="1" noChangeArrowheads="1"/>
          </p:cNvSpPr>
          <p:nvPr>
            <p:ph type="title" idx="4294967295"/>
          </p:nvPr>
        </p:nvSpPr>
        <p:spPr>
          <a:xfrm>
            <a:off x="396066" y="2261216"/>
            <a:ext cx="3717925" cy="2252663"/>
          </a:xfrm>
        </p:spPr>
        <p:txBody>
          <a:bodyPr/>
          <a:lstStyle/>
          <a:p>
            <a:r>
              <a:rPr lang="sl-SI" altLang="sl-SI" dirty="0">
                <a:latin typeface="Calibri" panose="020F0502020204030204" pitchFamily="34" charset="0"/>
                <a:cs typeface="Calibri" panose="020F0502020204030204" pitchFamily="34" charset="0"/>
              </a:rPr>
              <a:t>Library </a:t>
            </a:r>
            <a:r>
              <a:rPr lang="sl-SI" altLang="sl-SI" dirty="0" err="1">
                <a:latin typeface="Calibri" panose="020F0502020204030204" pitchFamily="34" charset="0"/>
                <a:cs typeface="Calibri" panose="020F0502020204030204" pitchFamily="34" charset="0"/>
              </a:rPr>
              <a:t>Loans</a:t>
            </a:r>
            <a:endParaRPr lang="sl-SI" altLang="sl-SI" dirty="0">
              <a:latin typeface="Calibri" panose="020F0502020204030204" pitchFamily="34" charset="0"/>
              <a:cs typeface="Calibri" panose="020F0502020204030204" pitchFamily="34" charset="0"/>
            </a:endParaRPr>
          </a:p>
        </p:txBody>
      </p:sp>
      <p:pic>
        <p:nvPicPr>
          <p:cNvPr id="13317" name="Slika 7">
            <a:extLst>
              <a:ext uri="{FF2B5EF4-FFF2-40B4-BE49-F238E27FC236}">
                <a16:creationId xmlns:a16="http://schemas.microsoft.com/office/drawing/2014/main" id="{109B8837-512C-41A3-9480-5AD8FF075B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671" y="5052907"/>
            <a:ext cx="8347005" cy="4671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Slika 9">
            <a:extLst>
              <a:ext uri="{FF2B5EF4-FFF2-40B4-BE49-F238E27FC236}">
                <a16:creationId xmlns:a16="http://schemas.microsoft.com/office/drawing/2014/main" id="{28846409-14D7-4552-B6BA-4C578046CB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562" y="245660"/>
            <a:ext cx="9745691" cy="4807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Naslov 1">
            <a:extLst>
              <a:ext uri="{FF2B5EF4-FFF2-40B4-BE49-F238E27FC236}">
                <a16:creationId xmlns:a16="http://schemas.microsoft.com/office/drawing/2014/main" id="{848604E8-44F1-4620-A1DC-F64724AFDE5D}"/>
              </a:ext>
            </a:extLst>
          </p:cNvPr>
          <p:cNvSpPr txBox="1">
            <a:spLocks noChangeArrowheads="1"/>
          </p:cNvSpPr>
          <p:nvPr/>
        </p:nvSpPr>
        <p:spPr>
          <a:xfrm>
            <a:off x="9405863" y="6849138"/>
            <a:ext cx="3717925" cy="2252663"/>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ormAutofit/>
          </a:bodyPr>
          <a:lstStyle>
            <a:lvl1pPr marL="0" marR="0" indent="0" algn="l" defTabSz="584200" rtl="0" eaLnBrk="1" latinLnBrk="0" hangingPunct="1">
              <a:lnSpc>
                <a:spcPct val="100000"/>
              </a:lnSpc>
              <a:spcBef>
                <a:spcPts val="0"/>
              </a:spcBef>
              <a:spcAft>
                <a:spcPts val="0"/>
              </a:spcAft>
              <a:buClrTx/>
              <a:buSzTx/>
              <a:buFontTx/>
              <a:buNone/>
              <a:tabLst/>
              <a:defRPr sz="3000" b="1" i="0" u="none" strike="noStrike" cap="none" spc="0" baseline="0">
                <a:ln>
                  <a:noFill/>
                </a:ln>
                <a:solidFill>
                  <a:srgbClr val="000000"/>
                </a:solidFill>
                <a:uFillTx/>
                <a:latin typeface="Open Sans" panose="020B0606030504020204" pitchFamily="34" charset="0"/>
                <a:ea typeface="Open Sans" panose="020B0606030504020204" pitchFamily="34" charset="0"/>
                <a:cs typeface="Open Sans" panose="020B0606030504020204" pitchFamily="34" charset="0"/>
                <a:sym typeface="Exo 2"/>
              </a:defRPr>
            </a:lvl1pPr>
            <a:lvl2pPr marL="0" marR="0" indent="228600" algn="l" defTabSz="584200" rtl="0" eaLnBrk="1" latinLnBrk="0" hangingPunct="1">
              <a:lnSpc>
                <a:spcPct val="100000"/>
              </a:lnSpc>
              <a:spcBef>
                <a:spcPts val="0"/>
              </a:spcBef>
              <a:spcAft>
                <a:spcPts val="0"/>
              </a:spcAft>
              <a:buClrTx/>
              <a:buSzTx/>
              <a:buFontTx/>
              <a:buNone/>
              <a:tabLst/>
              <a:defRPr sz="3000" b="1" i="0" u="none" strike="noStrike" cap="none" spc="0" baseline="0">
                <a:ln>
                  <a:noFill/>
                </a:ln>
                <a:solidFill>
                  <a:srgbClr val="000000"/>
                </a:solidFill>
                <a:uFillTx/>
                <a:latin typeface="+mj-lt"/>
                <a:ea typeface="+mj-ea"/>
                <a:cs typeface="+mj-cs"/>
                <a:sym typeface="Exo 2"/>
              </a:defRPr>
            </a:lvl2pPr>
            <a:lvl3pPr marL="0" marR="0" indent="457200" algn="l" defTabSz="584200" rtl="0" eaLnBrk="1" latinLnBrk="0" hangingPunct="1">
              <a:lnSpc>
                <a:spcPct val="100000"/>
              </a:lnSpc>
              <a:spcBef>
                <a:spcPts val="0"/>
              </a:spcBef>
              <a:spcAft>
                <a:spcPts val="0"/>
              </a:spcAft>
              <a:buClrTx/>
              <a:buSzTx/>
              <a:buFontTx/>
              <a:buNone/>
              <a:tabLst/>
              <a:defRPr sz="3000" b="1" i="0" u="none" strike="noStrike" cap="none" spc="0" baseline="0">
                <a:ln>
                  <a:noFill/>
                </a:ln>
                <a:solidFill>
                  <a:srgbClr val="000000"/>
                </a:solidFill>
                <a:uFillTx/>
                <a:latin typeface="+mj-lt"/>
                <a:ea typeface="+mj-ea"/>
                <a:cs typeface="+mj-cs"/>
                <a:sym typeface="Exo 2"/>
              </a:defRPr>
            </a:lvl3pPr>
            <a:lvl4pPr marL="0" marR="0" indent="685800" algn="l" defTabSz="584200" rtl="0" eaLnBrk="1" latinLnBrk="0" hangingPunct="1">
              <a:lnSpc>
                <a:spcPct val="100000"/>
              </a:lnSpc>
              <a:spcBef>
                <a:spcPts val="0"/>
              </a:spcBef>
              <a:spcAft>
                <a:spcPts val="0"/>
              </a:spcAft>
              <a:buClrTx/>
              <a:buSzTx/>
              <a:buFontTx/>
              <a:buNone/>
              <a:tabLst/>
              <a:defRPr sz="3000" b="1" i="0" u="none" strike="noStrike" cap="none" spc="0" baseline="0">
                <a:ln>
                  <a:noFill/>
                </a:ln>
                <a:solidFill>
                  <a:srgbClr val="000000"/>
                </a:solidFill>
                <a:uFillTx/>
                <a:latin typeface="+mj-lt"/>
                <a:ea typeface="+mj-ea"/>
                <a:cs typeface="+mj-cs"/>
                <a:sym typeface="Exo 2"/>
              </a:defRPr>
            </a:lvl4pPr>
            <a:lvl5pPr marL="0" marR="0" indent="914400" algn="l" defTabSz="584200" rtl="0" eaLnBrk="1" latinLnBrk="0" hangingPunct="1">
              <a:lnSpc>
                <a:spcPct val="100000"/>
              </a:lnSpc>
              <a:spcBef>
                <a:spcPts val="0"/>
              </a:spcBef>
              <a:spcAft>
                <a:spcPts val="0"/>
              </a:spcAft>
              <a:buClrTx/>
              <a:buSzTx/>
              <a:buFontTx/>
              <a:buNone/>
              <a:tabLst/>
              <a:defRPr sz="3000" b="1" i="0" u="none" strike="noStrike" cap="none" spc="0" baseline="0">
                <a:ln>
                  <a:noFill/>
                </a:ln>
                <a:solidFill>
                  <a:srgbClr val="000000"/>
                </a:solidFill>
                <a:uFillTx/>
                <a:latin typeface="+mj-lt"/>
                <a:ea typeface="+mj-ea"/>
                <a:cs typeface="+mj-cs"/>
                <a:sym typeface="Exo 2"/>
              </a:defRPr>
            </a:lvl5pPr>
            <a:lvl6pPr marL="0" marR="0" indent="1143000" algn="l" defTabSz="584200" rtl="0" eaLnBrk="1" latinLnBrk="0" hangingPunct="1">
              <a:lnSpc>
                <a:spcPct val="100000"/>
              </a:lnSpc>
              <a:spcBef>
                <a:spcPts val="0"/>
              </a:spcBef>
              <a:spcAft>
                <a:spcPts val="0"/>
              </a:spcAft>
              <a:buClrTx/>
              <a:buSzTx/>
              <a:buFontTx/>
              <a:buNone/>
              <a:tabLst/>
              <a:defRPr sz="3000" b="1" i="0" u="none" strike="noStrike" cap="none" spc="0" baseline="0">
                <a:ln>
                  <a:noFill/>
                </a:ln>
                <a:solidFill>
                  <a:srgbClr val="000000"/>
                </a:solidFill>
                <a:uFillTx/>
                <a:latin typeface="+mj-lt"/>
                <a:ea typeface="+mj-ea"/>
                <a:cs typeface="+mj-cs"/>
                <a:sym typeface="Exo 2"/>
              </a:defRPr>
            </a:lvl6pPr>
            <a:lvl7pPr marL="0" marR="0" indent="1371600" algn="l" defTabSz="584200" rtl="0" eaLnBrk="1" latinLnBrk="0" hangingPunct="1">
              <a:lnSpc>
                <a:spcPct val="100000"/>
              </a:lnSpc>
              <a:spcBef>
                <a:spcPts val="0"/>
              </a:spcBef>
              <a:spcAft>
                <a:spcPts val="0"/>
              </a:spcAft>
              <a:buClrTx/>
              <a:buSzTx/>
              <a:buFontTx/>
              <a:buNone/>
              <a:tabLst/>
              <a:defRPr sz="3000" b="1" i="0" u="none" strike="noStrike" cap="none" spc="0" baseline="0">
                <a:ln>
                  <a:noFill/>
                </a:ln>
                <a:solidFill>
                  <a:srgbClr val="000000"/>
                </a:solidFill>
                <a:uFillTx/>
                <a:latin typeface="+mj-lt"/>
                <a:ea typeface="+mj-ea"/>
                <a:cs typeface="+mj-cs"/>
                <a:sym typeface="Exo 2"/>
              </a:defRPr>
            </a:lvl7pPr>
            <a:lvl8pPr marL="0" marR="0" indent="1600200" algn="l" defTabSz="584200" rtl="0" eaLnBrk="1" latinLnBrk="0" hangingPunct="1">
              <a:lnSpc>
                <a:spcPct val="100000"/>
              </a:lnSpc>
              <a:spcBef>
                <a:spcPts val="0"/>
              </a:spcBef>
              <a:spcAft>
                <a:spcPts val="0"/>
              </a:spcAft>
              <a:buClrTx/>
              <a:buSzTx/>
              <a:buFontTx/>
              <a:buNone/>
              <a:tabLst/>
              <a:defRPr sz="3000" b="1" i="0" u="none" strike="noStrike" cap="none" spc="0" baseline="0">
                <a:ln>
                  <a:noFill/>
                </a:ln>
                <a:solidFill>
                  <a:srgbClr val="000000"/>
                </a:solidFill>
                <a:uFillTx/>
                <a:latin typeface="+mj-lt"/>
                <a:ea typeface="+mj-ea"/>
                <a:cs typeface="+mj-cs"/>
                <a:sym typeface="Exo 2"/>
              </a:defRPr>
            </a:lvl8pPr>
            <a:lvl9pPr marL="0" marR="0" indent="1828800" algn="l" defTabSz="584200" rtl="0" eaLnBrk="1" latinLnBrk="0" hangingPunct="1">
              <a:lnSpc>
                <a:spcPct val="100000"/>
              </a:lnSpc>
              <a:spcBef>
                <a:spcPts val="0"/>
              </a:spcBef>
              <a:spcAft>
                <a:spcPts val="0"/>
              </a:spcAft>
              <a:buClrTx/>
              <a:buSzTx/>
              <a:buFontTx/>
              <a:buNone/>
              <a:tabLst/>
              <a:defRPr sz="3000" b="1" i="0" u="none" strike="noStrike" cap="none" spc="0" baseline="0">
                <a:ln>
                  <a:noFill/>
                </a:ln>
                <a:solidFill>
                  <a:srgbClr val="000000"/>
                </a:solidFill>
                <a:uFillTx/>
                <a:latin typeface="+mj-lt"/>
                <a:ea typeface="+mj-ea"/>
                <a:cs typeface="+mj-cs"/>
                <a:sym typeface="Exo 2"/>
              </a:defRPr>
            </a:lvl9pPr>
          </a:lstStyle>
          <a:p>
            <a:r>
              <a:rPr lang="sl-SI" altLang="sl-SI" dirty="0">
                <a:latin typeface="Calibri" panose="020F0502020204030204" pitchFamily="34" charset="0"/>
                <a:cs typeface="Calibri" panose="020F0502020204030204" pitchFamily="34" charset="0"/>
              </a:rPr>
              <a:t>Library </a:t>
            </a:r>
            <a:r>
              <a:rPr lang="sl-SI" altLang="sl-SI" dirty="0" err="1">
                <a:latin typeface="Calibri" panose="020F0502020204030204" pitchFamily="34" charset="0"/>
                <a:cs typeface="Calibri" panose="020F0502020204030204" pitchFamily="34" charset="0"/>
              </a:rPr>
              <a:t>Loans</a:t>
            </a:r>
            <a:r>
              <a:rPr lang="sl-SI" altLang="sl-SI" dirty="0">
                <a:latin typeface="Calibri" panose="020F0502020204030204" pitchFamily="34" charset="0"/>
                <a:cs typeface="Calibri" panose="020F0502020204030204" pitchFamily="34" charset="0"/>
              </a:rPr>
              <a:t> (</a:t>
            </a:r>
            <a:r>
              <a:rPr lang="sl-SI" altLang="sl-SI" dirty="0" err="1">
                <a:latin typeface="Calibri" panose="020F0502020204030204" pitchFamily="34" charset="0"/>
                <a:cs typeface="Calibri" panose="020F0502020204030204" pitchFamily="34" charset="0"/>
              </a:rPr>
              <a:t>months</a:t>
            </a:r>
            <a:r>
              <a:rPr lang="sl-SI" altLang="sl-SI" dirty="0">
                <a:latin typeface="Calibri" panose="020F0502020204030204" pitchFamily="34" charset="0"/>
                <a:cs typeface="Calibri" panose="020F0502020204030204" pitchFamily="34" charset="0"/>
              </a:rPr>
              <a:t>)</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picture containing building, outdoor, house&#10;&#10;Description automatically generated">
            <a:extLst>
              <a:ext uri="{FF2B5EF4-FFF2-40B4-BE49-F238E27FC236}">
                <a16:creationId xmlns:a16="http://schemas.microsoft.com/office/drawing/2014/main" id="{1B2A55AA-2820-AD10-E6C1-0A1218782C22}"/>
              </a:ext>
            </a:extLst>
          </p:cNvPr>
          <p:cNvPicPr>
            <a:picLocks noGrp="1" noChangeAspect="1"/>
          </p:cNvPicPr>
          <p:nvPr>
            <p:ph type="pic" idx="13"/>
          </p:nvPr>
        </p:nvPicPr>
        <p:blipFill rotWithShape="1">
          <a:blip r:embed="rId2">
            <a:extLst>
              <a:ext uri="{28A0092B-C50C-407E-A947-70E740481C1C}">
                <a14:useLocalDpi xmlns:a14="http://schemas.microsoft.com/office/drawing/2010/main" val="0"/>
              </a:ext>
            </a:extLst>
          </a:blip>
          <a:srcRect r="1" b="476"/>
          <a:stretch/>
        </p:blipFill>
        <p:spPr>
          <a:xfrm>
            <a:off x="492059" y="330200"/>
            <a:ext cx="12145930" cy="7464446"/>
          </a:xfrm>
          <a:noFill/>
        </p:spPr>
      </p:pic>
      <p:sp>
        <p:nvSpPr>
          <p:cNvPr id="216" name="Title"/>
          <p:cNvSpPr txBox="1">
            <a:spLocks noGrp="1"/>
          </p:cNvSpPr>
          <p:nvPr>
            <p:ph type="title"/>
          </p:nvPr>
        </p:nvSpPr>
        <p:spPr>
          <a:xfrm>
            <a:off x="3333667" y="8145779"/>
            <a:ext cx="6186115" cy="705447"/>
          </a:xfrm>
        </p:spPr>
        <p:txBody>
          <a:bodyPr anchor="b">
            <a:normAutofit/>
          </a:bodyPr>
          <a:lstStyle/>
          <a:p>
            <a:r>
              <a:rPr lang="sl-SI" dirty="0"/>
              <a:t>THANK YOU!</a:t>
            </a:r>
            <a:endParaRPr dirty="0"/>
          </a:p>
        </p:txBody>
      </p:sp>
      <p:sp>
        <p:nvSpPr>
          <p:cNvPr id="6" name="Slide Number Placeholder 5">
            <a:extLst>
              <a:ext uri="{FF2B5EF4-FFF2-40B4-BE49-F238E27FC236}">
                <a16:creationId xmlns:a16="http://schemas.microsoft.com/office/drawing/2014/main" id="{98118CE7-51FC-886C-BE85-860C8E12F45F}"/>
              </a:ext>
            </a:extLst>
          </p:cNvPr>
          <p:cNvSpPr>
            <a:spLocks noGrp="1"/>
          </p:cNvSpPr>
          <p:nvPr>
            <p:ph type="sldNum" sz="quarter" idx="2"/>
          </p:nvPr>
        </p:nvSpPr>
        <p:spPr/>
        <p:txBody>
          <a:bodyPr/>
          <a:lstStyle/>
          <a:p>
            <a:fld id="{86CB4B4D-7CA3-9044-876B-883B54F8677D}" type="slidenum">
              <a:rPr lang="en-SI" smtClean="0"/>
              <a:t>14</a:t>
            </a:fld>
            <a:endParaRPr lang="en-SI" dirty="0"/>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Slika 9">
            <a:extLst>
              <a:ext uri="{FF2B5EF4-FFF2-40B4-BE49-F238E27FC236}">
                <a16:creationId xmlns:a16="http://schemas.microsoft.com/office/drawing/2014/main" id="{3FC81C95-9EA1-4828-845D-7ADC7E841E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96810" y="-12936"/>
            <a:ext cx="2807990" cy="886393"/>
          </a:xfrm>
          <a:prstGeom prst="rect">
            <a:avLst/>
          </a:prstGeom>
        </p:spPr>
      </p:pic>
      <p:grpSp>
        <p:nvGrpSpPr>
          <p:cNvPr id="15" name="Skupina 14">
            <a:extLst>
              <a:ext uri="{FF2B5EF4-FFF2-40B4-BE49-F238E27FC236}">
                <a16:creationId xmlns:a16="http://schemas.microsoft.com/office/drawing/2014/main" id="{88287867-42F7-44D6-8E19-165B51094479}"/>
              </a:ext>
            </a:extLst>
          </p:cNvPr>
          <p:cNvGrpSpPr/>
          <p:nvPr/>
        </p:nvGrpSpPr>
        <p:grpSpPr>
          <a:xfrm>
            <a:off x="0" y="221631"/>
            <a:ext cx="13004800" cy="9558308"/>
            <a:chOff x="0" y="221631"/>
            <a:chExt cx="13004800" cy="9558308"/>
          </a:xfrm>
        </p:grpSpPr>
        <p:sp>
          <p:nvSpPr>
            <p:cNvPr id="6" name="Pravokotnik 5">
              <a:extLst>
                <a:ext uri="{FF2B5EF4-FFF2-40B4-BE49-F238E27FC236}">
                  <a16:creationId xmlns:a16="http://schemas.microsoft.com/office/drawing/2014/main" id="{7F3B4ECE-829A-4123-8A32-D886E11FE971}"/>
                </a:ext>
              </a:extLst>
            </p:cNvPr>
            <p:cNvSpPr/>
            <p:nvPr/>
          </p:nvSpPr>
          <p:spPr>
            <a:xfrm>
              <a:off x="2178711" y="221631"/>
              <a:ext cx="2116285" cy="461665"/>
            </a:xfrm>
            <a:prstGeom prst="rect">
              <a:avLst/>
            </a:prstGeom>
          </p:spPr>
          <p:txBody>
            <a:bodyPr wrap="none">
              <a:spAutoFit/>
            </a:bodyPr>
            <a:lstStyle/>
            <a:p>
              <a:pPr hangingPunct="1">
                <a:defRPr/>
              </a:pPr>
              <a:r>
                <a:rPr lang="sl-SI" b="1" dirty="0"/>
                <a:t>Library </a:t>
              </a:r>
              <a:r>
                <a:rPr lang="sl-SI" b="1" dirty="0" err="1"/>
                <a:t>loans</a:t>
              </a:r>
              <a:endParaRPr lang="sl-SI" b="1" dirty="0"/>
            </a:p>
          </p:txBody>
        </p:sp>
        <p:sp>
          <p:nvSpPr>
            <p:cNvPr id="8" name="Pravokotnik 7">
              <a:extLst>
                <a:ext uri="{FF2B5EF4-FFF2-40B4-BE49-F238E27FC236}">
                  <a16:creationId xmlns:a16="http://schemas.microsoft.com/office/drawing/2014/main" id="{BA4C2CEC-08BD-4E17-ADCF-B3F7ADB1B967}"/>
                </a:ext>
              </a:extLst>
            </p:cNvPr>
            <p:cNvSpPr/>
            <p:nvPr/>
          </p:nvSpPr>
          <p:spPr>
            <a:xfrm>
              <a:off x="9266830" y="1173039"/>
              <a:ext cx="2135521" cy="461665"/>
            </a:xfrm>
            <a:prstGeom prst="rect">
              <a:avLst/>
            </a:prstGeom>
          </p:spPr>
          <p:txBody>
            <a:bodyPr wrap="none">
              <a:spAutoFit/>
            </a:bodyPr>
            <a:lstStyle/>
            <a:p>
              <a:pPr hangingPunct="1">
                <a:defRPr/>
              </a:pPr>
              <a:r>
                <a:rPr lang="sl-SI" b="1" dirty="0"/>
                <a:t>Library users</a:t>
              </a:r>
            </a:p>
          </p:txBody>
        </p:sp>
        <p:pic>
          <p:nvPicPr>
            <p:cNvPr id="2" name="Slika 1">
              <a:extLst>
                <a:ext uri="{FF2B5EF4-FFF2-40B4-BE49-F238E27FC236}">
                  <a16:creationId xmlns:a16="http://schemas.microsoft.com/office/drawing/2014/main" id="{D8219AB8-9A79-4313-B333-523A0F90E89B}"/>
                </a:ext>
              </a:extLst>
            </p:cNvPr>
            <p:cNvPicPr>
              <a:picLocks noChangeAspect="1"/>
            </p:cNvPicPr>
            <p:nvPr/>
          </p:nvPicPr>
          <p:blipFill>
            <a:blip r:embed="rId3"/>
            <a:stretch>
              <a:fillRect/>
            </a:stretch>
          </p:blipFill>
          <p:spPr>
            <a:xfrm>
              <a:off x="0" y="1002456"/>
              <a:ext cx="6714699" cy="3959024"/>
            </a:xfrm>
            <a:prstGeom prst="rect">
              <a:avLst/>
            </a:prstGeom>
          </p:spPr>
        </p:pic>
        <p:pic>
          <p:nvPicPr>
            <p:cNvPr id="3" name="Slika 2">
              <a:extLst>
                <a:ext uri="{FF2B5EF4-FFF2-40B4-BE49-F238E27FC236}">
                  <a16:creationId xmlns:a16="http://schemas.microsoft.com/office/drawing/2014/main" id="{CBE99BAE-7A1E-49BD-B7BC-FC869085C194}"/>
                </a:ext>
              </a:extLst>
            </p:cNvPr>
            <p:cNvPicPr>
              <a:picLocks noChangeAspect="1"/>
            </p:cNvPicPr>
            <p:nvPr/>
          </p:nvPicPr>
          <p:blipFill>
            <a:blip r:embed="rId4"/>
            <a:stretch>
              <a:fillRect/>
            </a:stretch>
          </p:blipFill>
          <p:spPr>
            <a:xfrm>
              <a:off x="7058542" y="1634704"/>
              <a:ext cx="5946258" cy="3380526"/>
            </a:xfrm>
            <a:prstGeom prst="rect">
              <a:avLst/>
            </a:prstGeom>
          </p:spPr>
        </p:pic>
        <p:pic>
          <p:nvPicPr>
            <p:cNvPr id="4" name="Slika 3">
              <a:extLst>
                <a:ext uri="{FF2B5EF4-FFF2-40B4-BE49-F238E27FC236}">
                  <a16:creationId xmlns:a16="http://schemas.microsoft.com/office/drawing/2014/main" id="{F075793A-4FC8-4E7D-BEF1-B84EEE1136AB}"/>
                </a:ext>
              </a:extLst>
            </p:cNvPr>
            <p:cNvPicPr>
              <a:picLocks noChangeAspect="1"/>
            </p:cNvPicPr>
            <p:nvPr/>
          </p:nvPicPr>
          <p:blipFill>
            <a:blip r:embed="rId5"/>
            <a:stretch>
              <a:fillRect/>
            </a:stretch>
          </p:blipFill>
          <p:spPr>
            <a:xfrm>
              <a:off x="6892119" y="6229606"/>
              <a:ext cx="6112681" cy="3523994"/>
            </a:xfrm>
            <a:prstGeom prst="rect">
              <a:avLst/>
            </a:prstGeom>
          </p:spPr>
        </p:pic>
        <p:sp>
          <p:nvSpPr>
            <p:cNvPr id="11" name="Pravokotnik 10">
              <a:extLst>
                <a:ext uri="{FF2B5EF4-FFF2-40B4-BE49-F238E27FC236}">
                  <a16:creationId xmlns:a16="http://schemas.microsoft.com/office/drawing/2014/main" id="{E655D849-8EF5-4305-A955-F85E7DB3D1AC}"/>
                </a:ext>
              </a:extLst>
            </p:cNvPr>
            <p:cNvSpPr/>
            <p:nvPr/>
          </p:nvSpPr>
          <p:spPr>
            <a:xfrm>
              <a:off x="8138271" y="5530333"/>
              <a:ext cx="4117078" cy="461665"/>
            </a:xfrm>
            <a:prstGeom prst="rect">
              <a:avLst/>
            </a:prstGeom>
          </p:spPr>
          <p:txBody>
            <a:bodyPr wrap="square">
              <a:spAutoFit/>
            </a:bodyPr>
            <a:lstStyle/>
            <a:p>
              <a:pPr algn="ctr" hangingPunct="1">
                <a:defRPr/>
              </a:pPr>
              <a:r>
                <a:rPr lang="sl-SI" b="1" dirty="0"/>
                <a:t>Library </a:t>
              </a:r>
              <a:r>
                <a:rPr lang="sl-SI" b="1" dirty="0" err="1"/>
                <a:t>loans</a:t>
              </a:r>
              <a:r>
                <a:rPr lang="sl-SI" b="1" dirty="0"/>
                <a:t>(</a:t>
              </a:r>
              <a:r>
                <a:rPr lang="sl-SI" b="1" dirty="0" err="1"/>
                <a:t>months</a:t>
              </a:r>
              <a:r>
                <a:rPr lang="sl-SI" b="1" dirty="0"/>
                <a:t>)</a:t>
              </a:r>
            </a:p>
          </p:txBody>
        </p:sp>
        <p:pic>
          <p:nvPicPr>
            <p:cNvPr id="9" name="Slika 8">
              <a:extLst>
                <a:ext uri="{FF2B5EF4-FFF2-40B4-BE49-F238E27FC236}">
                  <a16:creationId xmlns:a16="http://schemas.microsoft.com/office/drawing/2014/main" id="{02ACAE0D-6FE8-4018-B009-119039EE14F0}"/>
                </a:ext>
              </a:extLst>
            </p:cNvPr>
            <p:cNvPicPr>
              <a:picLocks noChangeAspect="1"/>
            </p:cNvPicPr>
            <p:nvPr/>
          </p:nvPicPr>
          <p:blipFill>
            <a:blip r:embed="rId6"/>
            <a:stretch>
              <a:fillRect/>
            </a:stretch>
          </p:blipFill>
          <p:spPr>
            <a:xfrm>
              <a:off x="0" y="5960414"/>
              <a:ext cx="5838825" cy="3819525"/>
            </a:xfrm>
            <a:prstGeom prst="rect">
              <a:avLst/>
            </a:prstGeom>
          </p:spPr>
        </p:pic>
        <p:sp>
          <p:nvSpPr>
            <p:cNvPr id="12" name="Pravokotnik 11">
              <a:extLst>
                <a:ext uri="{FF2B5EF4-FFF2-40B4-BE49-F238E27FC236}">
                  <a16:creationId xmlns:a16="http://schemas.microsoft.com/office/drawing/2014/main" id="{729BF791-3BFF-4684-A381-7F659CB949BE}"/>
                </a:ext>
              </a:extLst>
            </p:cNvPr>
            <p:cNvSpPr/>
            <p:nvPr/>
          </p:nvSpPr>
          <p:spPr>
            <a:xfrm>
              <a:off x="987589" y="5498749"/>
              <a:ext cx="4117078" cy="461665"/>
            </a:xfrm>
            <a:prstGeom prst="rect">
              <a:avLst/>
            </a:prstGeom>
          </p:spPr>
          <p:txBody>
            <a:bodyPr wrap="square">
              <a:spAutoFit/>
            </a:bodyPr>
            <a:lstStyle/>
            <a:p>
              <a:pPr algn="ctr" hangingPunct="1">
                <a:defRPr/>
              </a:pPr>
              <a:r>
                <a:rPr lang="sl-SI" b="1" dirty="0" err="1"/>
                <a:t>Loans</a:t>
              </a:r>
              <a:r>
                <a:rPr lang="sl-SI" b="1" dirty="0"/>
                <a:t> per </a:t>
              </a:r>
              <a:r>
                <a:rPr lang="sl-SI" b="1" dirty="0" err="1"/>
                <a:t>user</a:t>
              </a:r>
              <a:endParaRPr lang="sl-SI" b="1" dirty="0"/>
            </a:p>
          </p:txBody>
        </p:sp>
        <p:sp>
          <p:nvSpPr>
            <p:cNvPr id="13" name="Pravokotnik 12">
              <a:extLst>
                <a:ext uri="{FF2B5EF4-FFF2-40B4-BE49-F238E27FC236}">
                  <a16:creationId xmlns:a16="http://schemas.microsoft.com/office/drawing/2014/main" id="{385B3663-5C69-4EEB-B299-E41C7C94E77C}"/>
                </a:ext>
              </a:extLst>
            </p:cNvPr>
            <p:cNvSpPr/>
            <p:nvPr/>
          </p:nvSpPr>
          <p:spPr>
            <a:xfrm>
              <a:off x="6714699" y="1634704"/>
              <a:ext cx="343843" cy="3380526"/>
            </a:xfrm>
            <a:prstGeom prst="rect">
              <a:avLst/>
            </a:prstGeom>
            <a:solidFill>
              <a:schemeClr val="bg1"/>
            </a:solidFill>
            <a:ln w="12700"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sl-SI" sz="2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4" name="Pravokotnik 13">
              <a:extLst>
                <a:ext uri="{FF2B5EF4-FFF2-40B4-BE49-F238E27FC236}">
                  <a16:creationId xmlns:a16="http://schemas.microsoft.com/office/drawing/2014/main" id="{6E7DD60D-7594-4E87-85BA-F18B90C541FA}"/>
                </a:ext>
              </a:extLst>
            </p:cNvPr>
            <p:cNvSpPr/>
            <p:nvPr/>
          </p:nvSpPr>
          <p:spPr>
            <a:xfrm>
              <a:off x="6021628" y="4961480"/>
              <a:ext cx="343843" cy="3380526"/>
            </a:xfrm>
            <a:prstGeom prst="rect">
              <a:avLst/>
            </a:prstGeom>
            <a:solidFill>
              <a:schemeClr val="bg1"/>
            </a:solidFill>
            <a:ln w="12700"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sl-SI" sz="2200" b="0" i="0" u="none" strike="noStrike" cap="none" spc="0" normalizeH="0" baseline="0">
                <a:ln>
                  <a:noFill/>
                </a:ln>
                <a:solidFill>
                  <a:srgbClr val="FFFFFF"/>
                </a:solidFill>
                <a:effectLst/>
                <a:uFillTx/>
                <a:latin typeface="+mn-lt"/>
                <a:ea typeface="+mn-ea"/>
                <a:cs typeface="+mn-cs"/>
                <a:sym typeface="Helvetica Neue Medium"/>
              </a:endParaRPr>
            </a:p>
          </p:txBody>
        </p:sp>
      </p:grpSp>
    </p:spTree>
    <p:extLst>
      <p:ext uri="{BB962C8B-B14F-4D97-AF65-F5344CB8AC3E}">
        <p14:creationId xmlns:p14="http://schemas.microsoft.com/office/powerpoint/2010/main" val="3046621850"/>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Title"/>
          <p:cNvSpPr txBox="1">
            <a:spLocks noGrp="1"/>
          </p:cNvSpPr>
          <p:nvPr>
            <p:ph type="title"/>
          </p:nvPr>
        </p:nvSpPr>
        <p:spPr>
          <a:xfrm>
            <a:off x="5143500" y="3248068"/>
            <a:ext cx="6743700" cy="2028793"/>
          </a:xfrm>
          <a:prstGeom prst="rect">
            <a:avLst/>
          </a:prstGeom>
        </p:spPr>
        <p:txBody>
          <a:bodyPr>
            <a:normAutofit/>
          </a:bodyPr>
          <a:lstStyle/>
          <a:p>
            <a:r>
              <a:rPr lang="sl-SI" sz="6000" dirty="0"/>
              <a:t>PLATFORM COBISS ELA</a:t>
            </a:r>
            <a:endParaRPr sz="6000" dirty="0"/>
          </a:p>
        </p:txBody>
      </p:sp>
      <p:sp>
        <p:nvSpPr>
          <p:cNvPr id="186" name="Datum"/>
          <p:cNvSpPr txBox="1">
            <a:spLocks noGrp="1"/>
          </p:cNvSpPr>
          <p:nvPr>
            <p:ph type="body" idx="14"/>
          </p:nvPr>
        </p:nvSpPr>
        <p:spPr>
          <a:xfrm>
            <a:off x="5143500" y="5517978"/>
            <a:ext cx="3583782" cy="918200"/>
          </a:xfrm>
          <a:prstGeom prst="rect">
            <a:avLst/>
          </a:prstGeom>
        </p:spPr>
        <p:txBody>
          <a:bodyPr/>
          <a:lstStyle/>
          <a:p>
            <a:pPr>
              <a:spcAft>
                <a:spcPts val="600"/>
              </a:spcAft>
            </a:pPr>
            <a:r>
              <a:rPr lang="sl-SI" dirty="0"/>
              <a:t>Urša Likar Luzar // </a:t>
            </a:r>
          </a:p>
          <a:p>
            <a:pPr>
              <a:spcAft>
                <a:spcPts val="600"/>
              </a:spcAft>
            </a:pPr>
            <a:r>
              <a:rPr lang="sl-SI" dirty="0"/>
              <a:t>4</a:t>
            </a:r>
            <a:r>
              <a:rPr lang="sl-SI" baseline="30000" dirty="0"/>
              <a:t>th </a:t>
            </a:r>
            <a:r>
              <a:rPr lang="sl-SI" dirty="0"/>
              <a:t> April 2024</a:t>
            </a:r>
          </a:p>
        </p:txBody>
      </p:sp>
      <p:pic>
        <p:nvPicPr>
          <p:cNvPr id="2" name="Slika 1"/>
          <p:cNvPicPr>
            <a:picLocks noChangeAspect="1"/>
          </p:cNvPicPr>
          <p:nvPr/>
        </p:nvPicPr>
        <p:blipFill>
          <a:blip r:embed="rId2"/>
          <a:stretch>
            <a:fillRect/>
          </a:stretch>
        </p:blipFill>
        <p:spPr>
          <a:xfrm>
            <a:off x="9787255" y="8069010"/>
            <a:ext cx="2240068" cy="824469"/>
          </a:xfrm>
          <a:prstGeom prst="rect">
            <a:avLst/>
          </a:prstGeom>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219B3A-83D4-6BF9-F208-AB8ADD8907B5}"/>
              </a:ext>
            </a:extLst>
          </p:cNvPr>
          <p:cNvSpPr>
            <a:spLocks noGrp="1"/>
          </p:cNvSpPr>
          <p:nvPr>
            <p:ph type="title"/>
          </p:nvPr>
        </p:nvSpPr>
        <p:spPr>
          <a:xfrm>
            <a:off x="2253729" y="5098094"/>
            <a:ext cx="8756650" cy="2741276"/>
          </a:xfrm>
        </p:spPr>
        <p:txBody>
          <a:bodyPr>
            <a:normAutofit/>
          </a:bodyPr>
          <a:lstStyle/>
          <a:p>
            <a:r>
              <a:rPr lang="sl-SI" dirty="0"/>
              <a:t>New </a:t>
            </a:r>
            <a:r>
              <a:rPr lang="sl-SI" dirty="0" err="1"/>
              <a:t>Slovenian</a:t>
            </a:r>
            <a:r>
              <a:rPr lang="sl-SI" dirty="0"/>
              <a:t> </a:t>
            </a:r>
            <a:r>
              <a:rPr lang="sl-SI" dirty="0" err="1"/>
              <a:t>Public</a:t>
            </a:r>
            <a:r>
              <a:rPr lang="sl-SI" dirty="0"/>
              <a:t> </a:t>
            </a:r>
            <a:br>
              <a:rPr lang="sl-SI" dirty="0"/>
            </a:br>
            <a:r>
              <a:rPr lang="sl-SI" dirty="0"/>
              <a:t>E-</a:t>
            </a:r>
            <a:r>
              <a:rPr lang="sl-SI" dirty="0" err="1"/>
              <a:t>book</a:t>
            </a:r>
            <a:r>
              <a:rPr lang="sl-SI" dirty="0"/>
              <a:t> Platform </a:t>
            </a:r>
            <a:br>
              <a:rPr lang="sl-SI" dirty="0"/>
            </a:br>
            <a:r>
              <a:rPr lang="sl-SI" dirty="0"/>
              <a:t/>
            </a:r>
            <a:br>
              <a:rPr lang="sl-SI" dirty="0"/>
            </a:br>
            <a:r>
              <a:rPr lang="sl-SI" dirty="0" err="1"/>
              <a:t>Launching</a:t>
            </a:r>
            <a:r>
              <a:rPr lang="sl-SI" dirty="0"/>
              <a:t> in </a:t>
            </a:r>
            <a:r>
              <a:rPr lang="sl-SI" dirty="0" err="1"/>
              <a:t>June</a:t>
            </a:r>
            <a:r>
              <a:rPr lang="sl-SI" dirty="0"/>
              <a:t> 2024</a:t>
            </a:r>
            <a:endParaRPr lang="en-SI" dirty="0"/>
          </a:p>
        </p:txBody>
      </p:sp>
    </p:spTree>
    <p:extLst>
      <p:ext uri="{BB962C8B-B14F-4D97-AF65-F5344CB8AC3E}">
        <p14:creationId xmlns:p14="http://schemas.microsoft.com/office/powerpoint/2010/main" val="2653486023"/>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besedila 2"/>
          <p:cNvSpPr>
            <a:spLocks noGrp="1"/>
          </p:cNvSpPr>
          <p:nvPr>
            <p:ph type="body" idx="1"/>
          </p:nvPr>
        </p:nvSpPr>
        <p:spPr>
          <a:xfrm>
            <a:off x="1189566" y="3148015"/>
            <a:ext cx="10714964" cy="3403098"/>
          </a:xfrm>
        </p:spPr>
        <p:txBody>
          <a:bodyPr/>
          <a:lstStyle/>
          <a:p>
            <a:r>
              <a:rPr lang="sl-SI" dirty="0" err="1"/>
              <a:t>simple</a:t>
            </a:r>
            <a:r>
              <a:rPr lang="sl-SI" dirty="0"/>
              <a:t>, </a:t>
            </a:r>
            <a:r>
              <a:rPr lang="sl-SI" dirty="0" err="1"/>
              <a:t>fast</a:t>
            </a:r>
            <a:r>
              <a:rPr lang="sl-SI" dirty="0"/>
              <a:t> </a:t>
            </a:r>
            <a:r>
              <a:rPr lang="sl-SI" dirty="0" err="1"/>
              <a:t>and</a:t>
            </a:r>
            <a:r>
              <a:rPr lang="sl-SI" dirty="0"/>
              <a:t> </a:t>
            </a:r>
            <a:r>
              <a:rPr lang="sl-SI" dirty="0" err="1"/>
              <a:t>high-quality</a:t>
            </a:r>
            <a:r>
              <a:rPr lang="sl-SI" dirty="0"/>
              <a:t> </a:t>
            </a:r>
            <a:r>
              <a:rPr lang="sl-SI" dirty="0" err="1"/>
              <a:t>experience</a:t>
            </a:r>
            <a:r>
              <a:rPr lang="sl-SI" dirty="0"/>
              <a:t> </a:t>
            </a:r>
            <a:r>
              <a:rPr lang="sl-SI" dirty="0" err="1"/>
              <a:t>for</a:t>
            </a:r>
            <a:r>
              <a:rPr lang="sl-SI" dirty="0"/>
              <a:t> </a:t>
            </a:r>
            <a:r>
              <a:rPr lang="sl-SI" dirty="0" err="1"/>
              <a:t>lending</a:t>
            </a:r>
            <a:r>
              <a:rPr lang="sl-SI" dirty="0"/>
              <a:t> e-</a:t>
            </a:r>
            <a:r>
              <a:rPr lang="sl-SI" dirty="0" err="1"/>
              <a:t>books</a:t>
            </a:r>
            <a:endParaRPr lang="sl-SI" dirty="0"/>
          </a:p>
          <a:p>
            <a:r>
              <a:rPr lang="sl-SI" dirty="0" err="1"/>
              <a:t>search</a:t>
            </a:r>
            <a:r>
              <a:rPr lang="sl-SI" dirty="0"/>
              <a:t> </a:t>
            </a:r>
            <a:r>
              <a:rPr lang="sl-SI" dirty="0" err="1"/>
              <a:t>engine</a:t>
            </a:r>
            <a:r>
              <a:rPr lang="sl-SI" dirty="0"/>
              <a:t> </a:t>
            </a:r>
            <a:r>
              <a:rPr lang="sl-SI" dirty="0" err="1"/>
              <a:t>connected</a:t>
            </a:r>
            <a:r>
              <a:rPr lang="sl-SI" dirty="0"/>
              <a:t> </a:t>
            </a:r>
            <a:r>
              <a:rPr lang="sl-SI" dirty="0" err="1"/>
              <a:t>with</a:t>
            </a:r>
            <a:r>
              <a:rPr lang="sl-SI" dirty="0"/>
              <a:t> OPAC</a:t>
            </a:r>
          </a:p>
          <a:p>
            <a:r>
              <a:rPr lang="sl-SI" dirty="0" err="1"/>
              <a:t>based</a:t>
            </a:r>
            <a:r>
              <a:rPr lang="sl-SI" dirty="0"/>
              <a:t> on open </a:t>
            </a:r>
            <a:r>
              <a:rPr lang="sl-SI" dirty="0" err="1"/>
              <a:t>source</a:t>
            </a:r>
            <a:r>
              <a:rPr lang="sl-SI" dirty="0"/>
              <a:t> </a:t>
            </a:r>
            <a:r>
              <a:rPr lang="sl-SI" dirty="0" err="1"/>
              <a:t>solution</a:t>
            </a:r>
            <a:r>
              <a:rPr lang="sl-SI" dirty="0"/>
              <a:t> </a:t>
            </a:r>
            <a:r>
              <a:rPr lang="sl-SI" dirty="0" err="1"/>
              <a:t>Readium</a:t>
            </a:r>
            <a:endParaRPr lang="sl-SI" dirty="0"/>
          </a:p>
          <a:p>
            <a:r>
              <a:rPr lang="sl-SI" dirty="0" err="1"/>
              <a:t>epub</a:t>
            </a:r>
            <a:r>
              <a:rPr lang="sl-SI" dirty="0"/>
              <a:t> </a:t>
            </a:r>
            <a:r>
              <a:rPr lang="sl-SI" dirty="0" err="1"/>
              <a:t>reader</a:t>
            </a:r>
            <a:r>
              <a:rPr lang="sl-SI" dirty="0"/>
              <a:t> - </a:t>
            </a:r>
            <a:r>
              <a:rPr lang="sl-SI" dirty="0" err="1"/>
              <a:t>Thorium</a:t>
            </a:r>
            <a:r>
              <a:rPr lang="sl-SI" dirty="0"/>
              <a:t> </a:t>
            </a:r>
            <a:r>
              <a:rPr lang="sl-SI" dirty="0" err="1"/>
              <a:t>Reader</a:t>
            </a:r>
            <a:r>
              <a:rPr lang="sl-SI" dirty="0"/>
              <a:t> </a:t>
            </a:r>
            <a:r>
              <a:rPr lang="sl-SI" dirty="0" err="1"/>
              <a:t>or</a:t>
            </a:r>
            <a:r>
              <a:rPr lang="sl-SI" dirty="0"/>
              <a:t> </a:t>
            </a:r>
            <a:r>
              <a:rPr lang="sl-SI" dirty="0" err="1" smtClean="0"/>
              <a:t>Cantook</a:t>
            </a:r>
            <a:r>
              <a:rPr lang="sl-SI" dirty="0" smtClean="0"/>
              <a:t> </a:t>
            </a:r>
            <a:r>
              <a:rPr lang="sl-SI" dirty="0" err="1" smtClean="0"/>
              <a:t>by</a:t>
            </a:r>
            <a:r>
              <a:rPr lang="sl-SI" dirty="0" smtClean="0"/>
              <a:t> </a:t>
            </a:r>
            <a:r>
              <a:rPr lang="sl-SI" dirty="0" err="1" smtClean="0"/>
              <a:t>Aldiko</a:t>
            </a:r>
            <a:r>
              <a:rPr lang="sl-SI" dirty="0" smtClean="0"/>
              <a:t> </a:t>
            </a:r>
            <a:r>
              <a:rPr lang="sl-SI" dirty="0" err="1" smtClean="0"/>
              <a:t>app</a:t>
            </a:r>
            <a:endParaRPr lang="sl-SI" dirty="0"/>
          </a:p>
          <a:p>
            <a:r>
              <a:rPr lang="sl-SI" dirty="0" err="1"/>
              <a:t>working</a:t>
            </a:r>
            <a:r>
              <a:rPr lang="sl-SI" dirty="0"/>
              <a:t> on personal </a:t>
            </a:r>
            <a:r>
              <a:rPr lang="sl-SI" dirty="0" err="1"/>
              <a:t>computers</a:t>
            </a:r>
            <a:r>
              <a:rPr lang="sl-SI" dirty="0"/>
              <a:t>, </a:t>
            </a:r>
            <a:r>
              <a:rPr lang="sl-SI" dirty="0" err="1"/>
              <a:t>tablets</a:t>
            </a:r>
            <a:r>
              <a:rPr lang="sl-SI" dirty="0"/>
              <a:t>, </a:t>
            </a:r>
            <a:r>
              <a:rPr lang="sl-SI" dirty="0" err="1"/>
              <a:t>phones</a:t>
            </a:r>
            <a:r>
              <a:rPr lang="sl-SI" dirty="0"/>
              <a:t>, </a:t>
            </a:r>
            <a:r>
              <a:rPr lang="sl-SI" dirty="0" err="1"/>
              <a:t>and</a:t>
            </a:r>
            <a:r>
              <a:rPr lang="sl-SI" dirty="0"/>
              <a:t> e-</a:t>
            </a:r>
            <a:r>
              <a:rPr lang="sl-SI" dirty="0" err="1"/>
              <a:t>readers</a:t>
            </a:r>
            <a:endParaRPr lang="sl-SI" dirty="0"/>
          </a:p>
        </p:txBody>
      </p:sp>
      <p:sp>
        <p:nvSpPr>
          <p:cNvPr id="4" name="Title"/>
          <p:cNvSpPr txBox="1">
            <a:spLocks noGrp="1"/>
          </p:cNvSpPr>
          <p:nvPr>
            <p:ph type="title"/>
          </p:nvPr>
        </p:nvSpPr>
        <p:spPr>
          <a:xfrm>
            <a:off x="1189566" y="1546874"/>
            <a:ext cx="4710193" cy="705447"/>
          </a:xfrm>
          <a:prstGeom prst="rect">
            <a:avLst/>
          </a:prstGeom>
        </p:spPr>
        <p:txBody>
          <a:bodyPr>
            <a:normAutofit fontScale="90000"/>
          </a:bodyPr>
          <a:lstStyle/>
          <a:p>
            <a:r>
              <a:rPr lang="sl-SI" dirty="0"/>
              <a:t>PLATFORM FOUNDATION</a:t>
            </a:r>
            <a:endParaRPr dirty="0"/>
          </a:p>
        </p:txBody>
      </p:sp>
      <p:pic>
        <p:nvPicPr>
          <p:cNvPr id="6" name="Slika 5"/>
          <p:cNvPicPr>
            <a:picLocks noChangeAspect="1"/>
          </p:cNvPicPr>
          <p:nvPr/>
        </p:nvPicPr>
        <p:blipFill>
          <a:blip r:embed="rId2"/>
          <a:stretch>
            <a:fillRect/>
          </a:stretch>
        </p:blipFill>
        <p:spPr>
          <a:xfrm>
            <a:off x="10165761" y="8687924"/>
            <a:ext cx="1797640" cy="661631"/>
          </a:xfrm>
          <a:prstGeom prst="rect">
            <a:avLst/>
          </a:prstGeom>
        </p:spPr>
      </p:pic>
    </p:spTree>
    <p:extLst>
      <p:ext uri="{BB962C8B-B14F-4D97-AF65-F5344CB8AC3E}">
        <p14:creationId xmlns:p14="http://schemas.microsoft.com/office/powerpoint/2010/main" val="3950783274"/>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248437" y="1270931"/>
            <a:ext cx="3882365" cy="705447"/>
          </a:xfrm>
        </p:spPr>
        <p:txBody>
          <a:bodyPr>
            <a:normAutofit/>
          </a:bodyPr>
          <a:lstStyle/>
          <a:p>
            <a:r>
              <a:rPr lang="sl-SI" dirty="0"/>
              <a:t>LENDING MODEL</a:t>
            </a:r>
          </a:p>
        </p:txBody>
      </p:sp>
      <p:sp>
        <p:nvSpPr>
          <p:cNvPr id="3" name="Označba mesta besedila 2"/>
          <p:cNvSpPr>
            <a:spLocks noGrp="1"/>
          </p:cNvSpPr>
          <p:nvPr>
            <p:ph type="body" idx="1"/>
          </p:nvPr>
        </p:nvSpPr>
        <p:spPr>
          <a:xfrm>
            <a:off x="1248437" y="3034191"/>
            <a:ext cx="10714964" cy="3606451"/>
          </a:xfrm>
        </p:spPr>
        <p:txBody>
          <a:bodyPr>
            <a:normAutofit/>
          </a:bodyPr>
          <a:lstStyle/>
          <a:p>
            <a:r>
              <a:rPr lang="sl-SI" dirty="0"/>
              <a:t>ELA </a:t>
            </a:r>
            <a:r>
              <a:rPr lang="sl-SI" dirty="0" err="1"/>
              <a:t>follows</a:t>
            </a:r>
            <a:r>
              <a:rPr lang="sl-SI" dirty="0"/>
              <a:t> </a:t>
            </a:r>
            <a:r>
              <a:rPr lang="sl-SI" dirty="0" err="1"/>
              <a:t>the</a:t>
            </a:r>
            <a:r>
              <a:rPr lang="sl-SI" dirty="0"/>
              <a:t> </a:t>
            </a:r>
            <a:r>
              <a:rPr lang="sl-SI" b="1" dirty="0"/>
              <a:t>“</a:t>
            </a:r>
            <a:r>
              <a:rPr lang="sl-SI" b="1" dirty="0" err="1"/>
              <a:t>pay</a:t>
            </a:r>
            <a:r>
              <a:rPr lang="sl-SI" b="1" dirty="0"/>
              <a:t> per </a:t>
            </a:r>
            <a:r>
              <a:rPr lang="sl-SI" b="1" dirty="0" err="1"/>
              <a:t>loan</a:t>
            </a:r>
            <a:r>
              <a:rPr lang="sl-SI" b="1" dirty="0"/>
              <a:t>”</a:t>
            </a:r>
            <a:r>
              <a:rPr lang="sl-SI" dirty="0"/>
              <a:t> </a:t>
            </a:r>
            <a:r>
              <a:rPr lang="sl-SI" dirty="0" err="1"/>
              <a:t>system</a:t>
            </a:r>
            <a:endParaRPr lang="sl-SI" dirty="0"/>
          </a:p>
          <a:p>
            <a:pPr marL="0" indent="0">
              <a:buNone/>
            </a:pPr>
            <a:endParaRPr lang="sl-SI" dirty="0"/>
          </a:p>
          <a:p>
            <a:pPr marL="0" indent="0">
              <a:buNone/>
            </a:pPr>
            <a:r>
              <a:rPr lang="sl-SI" sz="2000" dirty="0" err="1"/>
              <a:t>This</a:t>
            </a:r>
            <a:r>
              <a:rPr lang="sl-SI" sz="2000" dirty="0"/>
              <a:t> </a:t>
            </a:r>
            <a:r>
              <a:rPr lang="sl-SI" sz="2000" dirty="0" err="1"/>
              <a:t>approach</a:t>
            </a:r>
            <a:r>
              <a:rPr lang="sl-SI" sz="2000" dirty="0"/>
              <a:t> </a:t>
            </a:r>
            <a:r>
              <a:rPr lang="sl-SI" sz="2000" dirty="0" err="1"/>
              <a:t>allows</a:t>
            </a:r>
            <a:r>
              <a:rPr lang="sl-SI" sz="2000" dirty="0"/>
              <a:t> </a:t>
            </a:r>
            <a:r>
              <a:rPr lang="sl-SI" sz="2000" dirty="0" err="1"/>
              <a:t>all</a:t>
            </a:r>
            <a:r>
              <a:rPr lang="sl-SI" sz="2000" dirty="0"/>
              <a:t> public libraries, </a:t>
            </a:r>
            <a:r>
              <a:rPr lang="sl-SI" sz="2000" dirty="0" err="1"/>
              <a:t>regardless</a:t>
            </a:r>
            <a:r>
              <a:rPr lang="sl-SI" sz="2000" dirty="0"/>
              <a:t> of their </a:t>
            </a:r>
            <a:r>
              <a:rPr lang="sl-SI" sz="2000" dirty="0" err="1"/>
              <a:t>size</a:t>
            </a:r>
            <a:r>
              <a:rPr lang="sl-SI" sz="2000" dirty="0"/>
              <a:t> </a:t>
            </a:r>
            <a:r>
              <a:rPr lang="sl-SI" sz="2000" dirty="0" err="1"/>
              <a:t>or</a:t>
            </a:r>
            <a:r>
              <a:rPr lang="sl-SI" sz="2000" dirty="0"/>
              <a:t> </a:t>
            </a:r>
            <a:r>
              <a:rPr lang="sl-SI" sz="2000" dirty="0" err="1"/>
              <a:t>budget</a:t>
            </a:r>
            <a:r>
              <a:rPr lang="sl-SI" sz="2000" dirty="0"/>
              <a:t>, to </a:t>
            </a:r>
            <a:r>
              <a:rPr lang="sl-SI" sz="2000" dirty="0" err="1"/>
              <a:t>choose</a:t>
            </a:r>
            <a:r>
              <a:rPr lang="sl-SI" sz="2000" dirty="0"/>
              <a:t> </a:t>
            </a:r>
            <a:r>
              <a:rPr lang="sl-SI" sz="2000" dirty="0" err="1"/>
              <a:t>from</a:t>
            </a:r>
            <a:r>
              <a:rPr lang="sl-SI" sz="2000" dirty="0"/>
              <a:t> </a:t>
            </a:r>
            <a:r>
              <a:rPr lang="sl-SI" sz="2000" dirty="0" err="1"/>
              <a:t>all</a:t>
            </a:r>
            <a:r>
              <a:rPr lang="sl-SI" sz="2000" dirty="0"/>
              <a:t> e-</a:t>
            </a:r>
            <a:r>
              <a:rPr lang="sl-SI" sz="2000" dirty="0" err="1"/>
              <a:t>books</a:t>
            </a:r>
            <a:r>
              <a:rPr lang="sl-SI" sz="2000" dirty="0"/>
              <a:t> in the </a:t>
            </a:r>
            <a:r>
              <a:rPr lang="sl-SI" sz="2000" dirty="0" err="1"/>
              <a:t>catalog</a:t>
            </a:r>
            <a:r>
              <a:rPr lang="sl-SI" sz="2000" dirty="0"/>
              <a:t>.</a:t>
            </a:r>
          </a:p>
          <a:p>
            <a:pPr marL="0" indent="0">
              <a:buNone/>
            </a:pPr>
            <a:endParaRPr lang="sl-SI" dirty="0"/>
          </a:p>
        </p:txBody>
      </p:sp>
      <p:pic>
        <p:nvPicPr>
          <p:cNvPr id="7" name="Slika 6"/>
          <p:cNvPicPr>
            <a:picLocks noChangeAspect="1"/>
          </p:cNvPicPr>
          <p:nvPr/>
        </p:nvPicPr>
        <p:blipFill>
          <a:blip r:embed="rId2"/>
          <a:stretch>
            <a:fillRect/>
          </a:stretch>
        </p:blipFill>
        <p:spPr>
          <a:xfrm>
            <a:off x="10308921" y="8645207"/>
            <a:ext cx="1718402" cy="632467"/>
          </a:xfrm>
          <a:prstGeom prst="rect">
            <a:avLst/>
          </a:prstGeom>
        </p:spPr>
      </p:pic>
    </p:spTree>
    <p:extLst>
      <p:ext uri="{BB962C8B-B14F-4D97-AF65-F5344CB8AC3E}">
        <p14:creationId xmlns:p14="http://schemas.microsoft.com/office/powerpoint/2010/main" val="71459383"/>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a:t>KEY ACTORS</a:t>
            </a:r>
          </a:p>
        </p:txBody>
      </p:sp>
      <p:sp>
        <p:nvSpPr>
          <p:cNvPr id="3" name="Označba mesta besedila 2"/>
          <p:cNvSpPr>
            <a:spLocks noGrp="1"/>
          </p:cNvSpPr>
          <p:nvPr>
            <p:ph type="body" idx="1"/>
          </p:nvPr>
        </p:nvSpPr>
        <p:spPr/>
        <p:txBody>
          <a:bodyPr/>
          <a:lstStyle/>
          <a:p>
            <a:r>
              <a:rPr lang="sl-SI" b="1" dirty="0" err="1"/>
              <a:t>The</a:t>
            </a:r>
            <a:r>
              <a:rPr lang="sl-SI" b="1" dirty="0"/>
              <a:t> Institute </a:t>
            </a:r>
            <a:r>
              <a:rPr lang="sl-SI" b="1" dirty="0" err="1"/>
              <a:t>of</a:t>
            </a:r>
            <a:r>
              <a:rPr lang="sl-SI" b="1" dirty="0"/>
              <a:t> </a:t>
            </a:r>
            <a:r>
              <a:rPr lang="sl-SI" b="1" dirty="0" err="1"/>
              <a:t>Information</a:t>
            </a:r>
            <a:r>
              <a:rPr lang="sl-SI" b="1" dirty="0"/>
              <a:t> Science (IZUM) </a:t>
            </a:r>
            <a:r>
              <a:rPr lang="sl-SI" dirty="0"/>
              <a:t> </a:t>
            </a:r>
          </a:p>
          <a:p>
            <a:pPr>
              <a:buFont typeface="Wingdings" panose="05000000000000000000" pitchFamily="2" charset="2"/>
              <a:buChar char="ü"/>
            </a:pPr>
            <a:r>
              <a:rPr lang="sl-SI" dirty="0"/>
              <a:t>Software </a:t>
            </a:r>
            <a:r>
              <a:rPr lang="sl-SI" dirty="0" err="1"/>
              <a:t>Development</a:t>
            </a:r>
            <a:r>
              <a:rPr lang="sl-SI" dirty="0"/>
              <a:t> </a:t>
            </a:r>
            <a:r>
              <a:rPr lang="sl-SI" dirty="0" err="1"/>
              <a:t>and</a:t>
            </a:r>
            <a:r>
              <a:rPr lang="sl-SI" dirty="0"/>
              <a:t> </a:t>
            </a:r>
            <a:r>
              <a:rPr lang="sl-SI" dirty="0" err="1"/>
              <a:t>Maintenance</a:t>
            </a:r>
            <a:endParaRPr lang="sl-SI" dirty="0"/>
          </a:p>
          <a:p>
            <a:pPr>
              <a:buFont typeface="Wingdings" panose="05000000000000000000" pitchFamily="2" charset="2"/>
              <a:buChar char="ü"/>
            </a:pPr>
            <a:r>
              <a:rPr lang="sl-SI" dirty="0" err="1"/>
              <a:t>epub</a:t>
            </a:r>
            <a:r>
              <a:rPr lang="sl-SI" dirty="0"/>
              <a:t> </a:t>
            </a:r>
            <a:r>
              <a:rPr lang="sl-SI" dirty="0" err="1"/>
              <a:t>storage</a:t>
            </a:r>
            <a:r>
              <a:rPr lang="sl-SI" dirty="0"/>
              <a:t> </a:t>
            </a:r>
            <a:r>
              <a:rPr lang="sl-SI" dirty="0" err="1"/>
              <a:t>provider</a:t>
            </a:r>
            <a:r>
              <a:rPr lang="sl-SI" dirty="0"/>
              <a:t> </a:t>
            </a:r>
          </a:p>
          <a:p>
            <a:pPr>
              <a:buFont typeface="Wingdings" panose="05000000000000000000" pitchFamily="2" charset="2"/>
              <a:buChar char="ü"/>
            </a:pPr>
            <a:r>
              <a:rPr lang="sl-SI" dirty="0" err="1"/>
              <a:t>issuer</a:t>
            </a:r>
            <a:r>
              <a:rPr lang="sl-SI" dirty="0"/>
              <a:t> </a:t>
            </a:r>
            <a:r>
              <a:rPr lang="sl-SI" dirty="0" err="1"/>
              <a:t>of</a:t>
            </a:r>
            <a:r>
              <a:rPr lang="sl-SI" dirty="0"/>
              <a:t> </a:t>
            </a:r>
            <a:r>
              <a:rPr lang="sl-SI" dirty="0" err="1"/>
              <a:t>each</a:t>
            </a:r>
            <a:r>
              <a:rPr lang="sl-SI" dirty="0"/>
              <a:t> </a:t>
            </a:r>
            <a:r>
              <a:rPr lang="sl-SI" dirty="0" err="1"/>
              <a:t>license</a:t>
            </a:r>
            <a:endParaRPr lang="sl-SI" dirty="0"/>
          </a:p>
          <a:p>
            <a:endParaRPr lang="sl-SI" dirty="0"/>
          </a:p>
          <a:p>
            <a:r>
              <a:rPr lang="sl-SI" b="1" dirty="0" err="1"/>
              <a:t>The</a:t>
            </a:r>
            <a:r>
              <a:rPr lang="sl-SI" b="1" dirty="0"/>
              <a:t> Miran Jarc </a:t>
            </a:r>
            <a:r>
              <a:rPr lang="sl-SI" b="1" dirty="0" err="1"/>
              <a:t>Public</a:t>
            </a:r>
            <a:r>
              <a:rPr lang="sl-SI" b="1" dirty="0"/>
              <a:t> </a:t>
            </a:r>
            <a:r>
              <a:rPr lang="sl-SI" b="1" dirty="0" err="1"/>
              <a:t>Library</a:t>
            </a:r>
            <a:r>
              <a:rPr lang="sl-SI" b="1" dirty="0"/>
              <a:t> Novo mesto </a:t>
            </a:r>
            <a:endParaRPr lang="sl-SI" dirty="0"/>
          </a:p>
          <a:p>
            <a:pPr>
              <a:buFont typeface="Wingdings" panose="05000000000000000000" pitchFamily="2" charset="2"/>
              <a:buChar char="ü"/>
            </a:pPr>
            <a:r>
              <a:rPr lang="sl-SI" sz="2200" dirty="0" err="1"/>
              <a:t>Coordinator</a:t>
            </a:r>
            <a:endParaRPr lang="sl-SI" sz="2200" dirty="0"/>
          </a:p>
          <a:p>
            <a:pPr>
              <a:buFont typeface="Wingdings" panose="05000000000000000000" pitchFamily="2" charset="2"/>
              <a:buChar char="ü"/>
            </a:pPr>
            <a:r>
              <a:rPr lang="sl-SI" sz="2200" dirty="0"/>
              <a:t>Business </a:t>
            </a:r>
            <a:r>
              <a:rPr lang="sl-SI" sz="2200" dirty="0" err="1"/>
              <a:t>support</a:t>
            </a:r>
            <a:endParaRPr lang="sl-SI" sz="2200" dirty="0"/>
          </a:p>
          <a:p>
            <a:pPr>
              <a:buFont typeface="Wingdings" panose="05000000000000000000" pitchFamily="2" charset="2"/>
              <a:buChar char="ü"/>
            </a:pPr>
            <a:r>
              <a:rPr lang="sl-SI" sz="2200" dirty="0"/>
              <a:t>Save </a:t>
            </a:r>
            <a:r>
              <a:rPr lang="sl-SI" sz="2200" dirty="0" err="1"/>
              <a:t>and</a:t>
            </a:r>
            <a:r>
              <a:rPr lang="sl-SI" sz="2200" dirty="0"/>
              <a:t> </a:t>
            </a:r>
            <a:r>
              <a:rPr lang="sl-SI" sz="2200" dirty="0" err="1"/>
              <a:t>responsible</a:t>
            </a:r>
            <a:r>
              <a:rPr lang="sl-SI" sz="2200" dirty="0"/>
              <a:t> </a:t>
            </a:r>
            <a:r>
              <a:rPr lang="sl-SI" sz="2200" dirty="0" err="1"/>
              <a:t>use</a:t>
            </a:r>
            <a:r>
              <a:rPr lang="sl-SI" sz="2200" dirty="0"/>
              <a:t> </a:t>
            </a:r>
            <a:r>
              <a:rPr lang="sl-SI" sz="2200" dirty="0" err="1"/>
              <a:t>of</a:t>
            </a:r>
            <a:r>
              <a:rPr lang="sl-SI" sz="2200" dirty="0"/>
              <a:t> </a:t>
            </a:r>
            <a:r>
              <a:rPr lang="sl-SI" sz="2200" dirty="0" err="1"/>
              <a:t>digital</a:t>
            </a:r>
            <a:r>
              <a:rPr lang="sl-SI" sz="2200" dirty="0"/>
              <a:t> </a:t>
            </a:r>
            <a:r>
              <a:rPr lang="sl-SI" sz="2200" dirty="0" err="1"/>
              <a:t>technology</a:t>
            </a:r>
            <a:endParaRPr lang="sl-SI" sz="2200" dirty="0"/>
          </a:p>
        </p:txBody>
      </p:sp>
      <p:pic>
        <p:nvPicPr>
          <p:cNvPr id="4" name="Slika 3"/>
          <p:cNvPicPr>
            <a:picLocks noChangeAspect="1"/>
          </p:cNvPicPr>
          <p:nvPr/>
        </p:nvPicPr>
        <p:blipFill>
          <a:blip r:embed="rId2"/>
          <a:stretch>
            <a:fillRect/>
          </a:stretch>
        </p:blipFill>
        <p:spPr>
          <a:xfrm>
            <a:off x="10459233" y="8645208"/>
            <a:ext cx="1568089" cy="577144"/>
          </a:xfrm>
          <a:prstGeom prst="rect">
            <a:avLst/>
          </a:prstGeom>
        </p:spPr>
      </p:pic>
    </p:spTree>
    <p:extLst>
      <p:ext uri="{BB962C8B-B14F-4D97-AF65-F5344CB8AC3E}">
        <p14:creationId xmlns:p14="http://schemas.microsoft.com/office/powerpoint/2010/main" val="2154229407"/>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189566" y="572749"/>
            <a:ext cx="3882365" cy="705447"/>
          </a:xfrm>
        </p:spPr>
        <p:txBody>
          <a:bodyPr/>
          <a:lstStyle/>
          <a:p>
            <a:r>
              <a:rPr lang="sl-SI" dirty="0"/>
              <a:t>KEY FEATURES</a:t>
            </a:r>
          </a:p>
        </p:txBody>
      </p:sp>
      <p:sp>
        <p:nvSpPr>
          <p:cNvPr id="3" name="Označba mesta besedila 2"/>
          <p:cNvSpPr>
            <a:spLocks noGrp="1"/>
          </p:cNvSpPr>
          <p:nvPr>
            <p:ph type="body" idx="1"/>
          </p:nvPr>
        </p:nvSpPr>
        <p:spPr>
          <a:xfrm>
            <a:off x="1189566" y="1490231"/>
            <a:ext cx="10714964" cy="5563527"/>
          </a:xfrm>
        </p:spPr>
        <p:txBody>
          <a:bodyPr>
            <a:normAutofit fontScale="85000" lnSpcReduction="20000"/>
          </a:bodyPr>
          <a:lstStyle/>
          <a:p>
            <a:r>
              <a:rPr lang="sl-SI" sz="2000" dirty="0"/>
              <a:t>PUBLISHERS</a:t>
            </a:r>
          </a:p>
          <a:p>
            <a:pPr>
              <a:buFont typeface="Wingdings" panose="05000000000000000000" pitchFamily="2" charset="2"/>
              <a:buChar char="ü"/>
            </a:pPr>
            <a:r>
              <a:rPr lang="sl-SI" sz="2000" dirty="0" err="1"/>
              <a:t>CobissEla</a:t>
            </a:r>
            <a:r>
              <a:rPr lang="sl-SI" sz="2000" dirty="0"/>
              <a:t> </a:t>
            </a:r>
          </a:p>
          <a:p>
            <a:pPr>
              <a:buFont typeface="Wingdings" panose="05000000000000000000" pitchFamily="2" charset="2"/>
              <a:buChar char="ü"/>
            </a:pPr>
            <a:r>
              <a:rPr lang="sl-SI" sz="2000" dirty="0" err="1"/>
              <a:t>Add</a:t>
            </a:r>
            <a:r>
              <a:rPr lang="sl-SI" sz="2000" dirty="0"/>
              <a:t> e-</a:t>
            </a:r>
            <a:r>
              <a:rPr lang="sl-SI" sz="2000" dirty="0" err="1"/>
              <a:t>books</a:t>
            </a:r>
            <a:r>
              <a:rPr lang="sl-SI" sz="2000" dirty="0"/>
              <a:t> in </a:t>
            </a:r>
            <a:r>
              <a:rPr lang="sl-SI" sz="2000" dirty="0" err="1"/>
              <a:t>the</a:t>
            </a:r>
            <a:r>
              <a:rPr lang="sl-SI" sz="2000" dirty="0"/>
              <a:t> „</a:t>
            </a:r>
            <a:r>
              <a:rPr lang="sl-SI" sz="2000" dirty="0" err="1"/>
              <a:t>pool</a:t>
            </a:r>
            <a:r>
              <a:rPr lang="sl-SI" sz="2000" dirty="0"/>
              <a:t>“</a:t>
            </a:r>
          </a:p>
          <a:p>
            <a:pPr>
              <a:buFont typeface="Wingdings" panose="05000000000000000000" pitchFamily="2" charset="2"/>
              <a:buChar char="ü"/>
            </a:pPr>
            <a:r>
              <a:rPr lang="sl-SI" sz="2000" dirty="0" err="1" smtClean="0"/>
              <a:t>Have</a:t>
            </a:r>
            <a:r>
              <a:rPr lang="sl-SI" sz="2000" dirty="0" smtClean="0"/>
              <a:t> </a:t>
            </a:r>
            <a:r>
              <a:rPr lang="sl-SI" sz="2000" dirty="0" err="1" smtClean="0"/>
              <a:t>independent</a:t>
            </a:r>
            <a:r>
              <a:rPr lang="sl-SI" sz="2000" dirty="0" smtClean="0"/>
              <a:t> </a:t>
            </a:r>
            <a:r>
              <a:rPr lang="sl-SI" sz="2000" dirty="0"/>
              <a:t>profile management </a:t>
            </a:r>
            <a:r>
              <a:rPr lang="sl-SI" sz="2000" dirty="0" err="1"/>
              <a:t>and</a:t>
            </a:r>
            <a:r>
              <a:rPr lang="sl-SI" sz="2000" dirty="0"/>
              <a:t> </a:t>
            </a:r>
            <a:r>
              <a:rPr lang="sl-SI" sz="2000" dirty="0" err="1"/>
              <a:t>invoicing</a:t>
            </a:r>
            <a:endParaRPr lang="sl-SI" sz="2000" dirty="0"/>
          </a:p>
          <a:p>
            <a:pPr>
              <a:buFont typeface="Wingdings" panose="05000000000000000000" pitchFamily="2" charset="2"/>
              <a:buChar char="ü"/>
            </a:pPr>
            <a:r>
              <a:rPr lang="sl-SI" sz="2000" dirty="0"/>
              <a:t>Set </a:t>
            </a:r>
            <a:r>
              <a:rPr lang="sl-SI" sz="2000" dirty="0" err="1"/>
              <a:t>the</a:t>
            </a:r>
            <a:r>
              <a:rPr lang="sl-SI" sz="2000" dirty="0"/>
              <a:t> </a:t>
            </a:r>
            <a:r>
              <a:rPr lang="sl-SI" sz="2000" dirty="0" err="1"/>
              <a:t>lending</a:t>
            </a:r>
            <a:r>
              <a:rPr lang="sl-SI" sz="2000" dirty="0"/>
              <a:t> </a:t>
            </a:r>
            <a:r>
              <a:rPr lang="sl-SI" sz="2000" dirty="0" err="1"/>
              <a:t>price</a:t>
            </a:r>
            <a:r>
              <a:rPr lang="sl-SI" sz="2000" dirty="0"/>
              <a:t>, </a:t>
            </a:r>
            <a:r>
              <a:rPr lang="sl-SI" sz="2000" dirty="0" err="1"/>
              <a:t>which</a:t>
            </a:r>
            <a:r>
              <a:rPr lang="sl-SI" sz="2000" dirty="0"/>
              <a:t> is ½ - ¼ </a:t>
            </a:r>
            <a:r>
              <a:rPr lang="sl-SI" sz="2000" dirty="0" err="1"/>
              <a:t>retail</a:t>
            </a:r>
            <a:r>
              <a:rPr lang="sl-SI" sz="2000" dirty="0"/>
              <a:t> </a:t>
            </a:r>
            <a:r>
              <a:rPr lang="sl-SI" sz="2000" dirty="0" err="1"/>
              <a:t>price</a:t>
            </a:r>
            <a:r>
              <a:rPr lang="sl-SI" sz="2000" dirty="0"/>
              <a:t> (</a:t>
            </a:r>
            <a:r>
              <a:rPr lang="sl-SI" sz="2000" dirty="0" err="1"/>
              <a:t>upper</a:t>
            </a:r>
            <a:r>
              <a:rPr lang="sl-SI" sz="2000" dirty="0"/>
              <a:t> </a:t>
            </a:r>
            <a:r>
              <a:rPr lang="sl-SI" sz="2000" dirty="0" err="1"/>
              <a:t>and</a:t>
            </a:r>
            <a:r>
              <a:rPr lang="sl-SI" sz="2000" dirty="0"/>
              <a:t> </a:t>
            </a:r>
            <a:r>
              <a:rPr lang="sl-SI" sz="2000" dirty="0" err="1"/>
              <a:t>lower</a:t>
            </a:r>
            <a:r>
              <a:rPr lang="sl-SI" sz="2000" dirty="0"/>
              <a:t> </a:t>
            </a:r>
            <a:r>
              <a:rPr lang="sl-SI" sz="2000" dirty="0" err="1"/>
              <a:t>pricing</a:t>
            </a:r>
            <a:r>
              <a:rPr lang="sl-SI" sz="2000" dirty="0"/>
              <a:t> limit) </a:t>
            </a:r>
          </a:p>
          <a:p>
            <a:endParaRPr lang="sl-SI" sz="2000" dirty="0"/>
          </a:p>
          <a:p>
            <a:r>
              <a:rPr lang="sl-SI" sz="2000" dirty="0" smtClean="0"/>
              <a:t>LIBRARIES</a:t>
            </a:r>
          </a:p>
          <a:p>
            <a:pPr>
              <a:buFont typeface="Wingdings" panose="05000000000000000000" pitchFamily="2" charset="2"/>
              <a:buChar char="ü"/>
            </a:pPr>
            <a:r>
              <a:rPr lang="sl-SI" sz="2000" dirty="0" err="1" smtClean="0"/>
              <a:t>CobissLib</a:t>
            </a:r>
            <a:endParaRPr lang="sl-SI" sz="2000" dirty="0"/>
          </a:p>
          <a:p>
            <a:pPr>
              <a:buFont typeface="Wingdings" panose="05000000000000000000" pitchFamily="2" charset="2"/>
              <a:buChar char="ü"/>
            </a:pPr>
            <a:r>
              <a:rPr lang="sl-SI" sz="2000" dirty="0" err="1"/>
              <a:t>Add</a:t>
            </a:r>
            <a:r>
              <a:rPr lang="sl-SI" sz="2000" dirty="0"/>
              <a:t> </a:t>
            </a:r>
            <a:r>
              <a:rPr lang="sl-SI" sz="2000" dirty="0" err="1"/>
              <a:t>ebooks</a:t>
            </a:r>
            <a:r>
              <a:rPr lang="sl-SI" sz="2000" dirty="0"/>
              <a:t> to </a:t>
            </a:r>
            <a:r>
              <a:rPr lang="sl-SI" sz="2000" dirty="0" err="1"/>
              <a:t>the</a:t>
            </a:r>
            <a:r>
              <a:rPr lang="sl-SI" sz="2000" dirty="0"/>
              <a:t> </a:t>
            </a:r>
            <a:r>
              <a:rPr lang="sl-SI" sz="2000" dirty="0" err="1"/>
              <a:t>catalog</a:t>
            </a:r>
            <a:endParaRPr lang="sl-SI" sz="2000" dirty="0"/>
          </a:p>
          <a:p>
            <a:pPr>
              <a:buFont typeface="Wingdings" panose="05000000000000000000" pitchFamily="2" charset="2"/>
              <a:buChar char="ü"/>
            </a:pPr>
            <a:r>
              <a:rPr lang="sl-SI" sz="2000" dirty="0" err="1"/>
              <a:t>Setting</a:t>
            </a:r>
            <a:r>
              <a:rPr lang="sl-SI" sz="2000" dirty="0"/>
              <a:t> </a:t>
            </a:r>
            <a:r>
              <a:rPr lang="sl-SI" sz="2000" dirty="0" err="1"/>
              <a:t>profiles</a:t>
            </a:r>
            <a:r>
              <a:rPr lang="sl-SI" sz="2000" dirty="0"/>
              <a:t> to </a:t>
            </a:r>
            <a:r>
              <a:rPr lang="sl-SI" sz="2000" dirty="0" err="1"/>
              <a:t>add</a:t>
            </a:r>
            <a:r>
              <a:rPr lang="sl-SI" sz="2000" dirty="0"/>
              <a:t> </a:t>
            </a:r>
            <a:r>
              <a:rPr lang="sl-SI" sz="2000" dirty="0" err="1"/>
              <a:t>licenses</a:t>
            </a:r>
            <a:endParaRPr lang="sl-SI" sz="2000" dirty="0"/>
          </a:p>
          <a:p>
            <a:pPr>
              <a:buFont typeface="Wingdings" panose="05000000000000000000" pitchFamily="2" charset="2"/>
              <a:buChar char="ü"/>
            </a:pPr>
            <a:r>
              <a:rPr lang="sl-SI" sz="2000" dirty="0" err="1"/>
              <a:t>Determing</a:t>
            </a:r>
            <a:r>
              <a:rPr lang="sl-SI" sz="2000" dirty="0"/>
              <a:t> total </a:t>
            </a:r>
            <a:r>
              <a:rPr lang="sl-SI" sz="2000" dirty="0" err="1"/>
              <a:t>number</a:t>
            </a:r>
            <a:r>
              <a:rPr lang="sl-SI" sz="2000" dirty="0"/>
              <a:t> </a:t>
            </a:r>
            <a:r>
              <a:rPr lang="sl-SI" sz="2000" dirty="0" err="1"/>
              <a:t>of</a:t>
            </a:r>
            <a:r>
              <a:rPr lang="sl-SI" sz="2000" dirty="0"/>
              <a:t> </a:t>
            </a:r>
            <a:r>
              <a:rPr lang="sl-SI" sz="2000" dirty="0" err="1"/>
              <a:t>points</a:t>
            </a:r>
            <a:r>
              <a:rPr lang="sl-SI" sz="2000" dirty="0"/>
              <a:t> (EUR) </a:t>
            </a:r>
            <a:r>
              <a:rPr lang="sl-SI" sz="2000" dirty="0" err="1"/>
              <a:t>for</a:t>
            </a:r>
            <a:r>
              <a:rPr lang="sl-SI" sz="2000" dirty="0"/>
              <a:t> </a:t>
            </a:r>
            <a:r>
              <a:rPr lang="sl-SI" sz="2000" dirty="0" err="1"/>
              <a:t>lending</a:t>
            </a:r>
            <a:r>
              <a:rPr lang="sl-SI" sz="2000" dirty="0"/>
              <a:t> </a:t>
            </a:r>
            <a:r>
              <a:rPr lang="sl-SI" sz="2000" dirty="0" err="1"/>
              <a:t>ebooks</a:t>
            </a:r>
            <a:endParaRPr lang="sl-SI" sz="2000" dirty="0"/>
          </a:p>
          <a:p>
            <a:pPr>
              <a:buFont typeface="Wingdings" panose="05000000000000000000" pitchFamily="2" charset="2"/>
              <a:buChar char="ü"/>
            </a:pPr>
            <a:endParaRPr lang="sl-SI" sz="2000" dirty="0"/>
          </a:p>
          <a:p>
            <a:r>
              <a:rPr lang="sl-SI" sz="2000" dirty="0" smtClean="0"/>
              <a:t>USERS</a:t>
            </a:r>
          </a:p>
          <a:p>
            <a:pPr>
              <a:buFont typeface="Wingdings" panose="05000000000000000000" pitchFamily="2" charset="2"/>
              <a:buChar char="ü"/>
            </a:pPr>
            <a:r>
              <a:rPr lang="sl-SI" sz="2000" dirty="0" err="1" smtClean="0"/>
              <a:t>Cobiss</a:t>
            </a:r>
            <a:r>
              <a:rPr lang="sl-SI" sz="2000" dirty="0" smtClean="0"/>
              <a:t>+, </a:t>
            </a:r>
            <a:r>
              <a:rPr lang="sl-SI" sz="2000" dirty="0" err="1" smtClean="0"/>
              <a:t>mCobiss</a:t>
            </a:r>
            <a:endParaRPr lang="sl-SI" sz="2000" dirty="0"/>
          </a:p>
          <a:p>
            <a:pPr>
              <a:buFont typeface="Wingdings" panose="05000000000000000000" pitchFamily="2" charset="2"/>
              <a:buChar char="ü"/>
            </a:pPr>
            <a:r>
              <a:rPr lang="sl-SI" sz="2000" dirty="0"/>
              <a:t>5 </a:t>
            </a:r>
            <a:r>
              <a:rPr lang="sl-SI" sz="2000" dirty="0" err="1"/>
              <a:t>titles</a:t>
            </a:r>
            <a:r>
              <a:rPr lang="sl-SI" sz="2000" dirty="0"/>
              <a:t> on </a:t>
            </a:r>
            <a:r>
              <a:rPr lang="sl-SI" sz="2000" dirty="0" err="1"/>
              <a:t>loan</a:t>
            </a:r>
            <a:r>
              <a:rPr lang="sl-SI" sz="2000" dirty="0"/>
              <a:t> / 21 </a:t>
            </a:r>
            <a:r>
              <a:rPr lang="sl-SI" sz="2000" dirty="0" err="1"/>
              <a:t>days</a:t>
            </a:r>
            <a:r>
              <a:rPr lang="sl-SI" sz="2000" dirty="0"/>
              <a:t> / 2 </a:t>
            </a:r>
            <a:r>
              <a:rPr lang="sl-SI" sz="2000" dirty="0" err="1"/>
              <a:t>devices</a:t>
            </a:r>
            <a:r>
              <a:rPr lang="sl-SI" sz="2000" dirty="0"/>
              <a:t> </a:t>
            </a:r>
          </a:p>
          <a:p>
            <a:pPr>
              <a:buFont typeface="Wingdings" panose="05000000000000000000" pitchFamily="2" charset="2"/>
              <a:buChar char="ü"/>
            </a:pPr>
            <a:r>
              <a:rPr lang="sl-SI" sz="2000" dirty="0" err="1"/>
              <a:t>Return</a:t>
            </a:r>
            <a:r>
              <a:rPr lang="sl-SI" sz="2000" dirty="0"/>
              <a:t> </a:t>
            </a:r>
            <a:r>
              <a:rPr lang="sl-SI" sz="2000" dirty="0" err="1"/>
              <a:t>option</a:t>
            </a:r>
            <a:r>
              <a:rPr lang="sl-SI" sz="2000" dirty="0"/>
              <a:t> </a:t>
            </a:r>
            <a:r>
              <a:rPr lang="sl-SI" sz="2000" dirty="0" err="1"/>
              <a:t>after</a:t>
            </a:r>
            <a:r>
              <a:rPr lang="sl-SI" sz="2000" dirty="0"/>
              <a:t> 24 </a:t>
            </a:r>
            <a:r>
              <a:rPr lang="sl-SI" sz="2000" dirty="0" err="1"/>
              <a:t>hours</a:t>
            </a:r>
            <a:r>
              <a:rPr lang="sl-SI" sz="2000" dirty="0"/>
              <a:t>, </a:t>
            </a:r>
            <a:r>
              <a:rPr lang="sl-SI" sz="2000" dirty="0" err="1"/>
              <a:t>automatic</a:t>
            </a:r>
            <a:r>
              <a:rPr lang="sl-SI" sz="2000" dirty="0"/>
              <a:t> </a:t>
            </a:r>
            <a:r>
              <a:rPr lang="sl-SI" sz="2000" dirty="0" err="1"/>
              <a:t>return</a:t>
            </a:r>
            <a:r>
              <a:rPr lang="sl-SI" sz="2000" dirty="0"/>
              <a:t> </a:t>
            </a:r>
            <a:r>
              <a:rPr lang="sl-SI" sz="2000" dirty="0" err="1"/>
              <a:t>after</a:t>
            </a:r>
            <a:r>
              <a:rPr lang="sl-SI" sz="2000" dirty="0"/>
              <a:t> 21 </a:t>
            </a:r>
            <a:r>
              <a:rPr lang="sl-SI" sz="2000" dirty="0" err="1"/>
              <a:t>days</a:t>
            </a:r>
            <a:endParaRPr lang="sl-SI" sz="2000" dirty="0"/>
          </a:p>
          <a:p>
            <a:pPr>
              <a:buFont typeface="Wingdings" panose="05000000000000000000" pitchFamily="2" charset="2"/>
              <a:buChar char="ü"/>
            </a:pPr>
            <a:endParaRPr lang="sl-SI" sz="2000" dirty="0"/>
          </a:p>
        </p:txBody>
      </p:sp>
    </p:spTree>
    <p:extLst>
      <p:ext uri="{BB962C8B-B14F-4D97-AF65-F5344CB8AC3E}">
        <p14:creationId xmlns:p14="http://schemas.microsoft.com/office/powerpoint/2010/main" val="2789089074"/>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D90BC7-25C5-E3F1-C28F-A06E9C1FB043}"/>
              </a:ext>
            </a:extLst>
          </p:cNvPr>
          <p:cNvSpPr>
            <a:spLocks noGrp="1"/>
          </p:cNvSpPr>
          <p:nvPr>
            <p:ph type="title"/>
          </p:nvPr>
        </p:nvSpPr>
        <p:spPr>
          <a:xfrm>
            <a:off x="1327352" y="1634556"/>
            <a:ext cx="4985766" cy="705447"/>
          </a:xfrm>
        </p:spPr>
        <p:txBody>
          <a:bodyPr>
            <a:normAutofit fontScale="90000"/>
          </a:bodyPr>
          <a:lstStyle/>
          <a:p>
            <a:r>
              <a:rPr lang="sl-SI" dirty="0"/>
              <a:t>INSIGHTS AND METADATA</a:t>
            </a:r>
            <a:endParaRPr lang="en-SI" dirty="0"/>
          </a:p>
        </p:txBody>
      </p:sp>
      <p:sp>
        <p:nvSpPr>
          <p:cNvPr id="3" name="Text Placeholder 2">
            <a:extLst>
              <a:ext uri="{FF2B5EF4-FFF2-40B4-BE49-F238E27FC236}">
                <a16:creationId xmlns:a16="http://schemas.microsoft.com/office/drawing/2014/main" id="{8F648870-56FB-09C2-A739-7AB5A377FD76}"/>
              </a:ext>
            </a:extLst>
          </p:cNvPr>
          <p:cNvSpPr>
            <a:spLocks noGrp="1"/>
          </p:cNvSpPr>
          <p:nvPr>
            <p:ph type="body" idx="1"/>
          </p:nvPr>
        </p:nvSpPr>
        <p:spPr>
          <a:xfrm>
            <a:off x="1189566" y="3185593"/>
            <a:ext cx="10714964" cy="3540884"/>
          </a:xfrm>
        </p:spPr>
        <p:txBody>
          <a:bodyPr/>
          <a:lstStyle/>
          <a:p>
            <a:r>
              <a:rPr lang="sl-SI" dirty="0"/>
              <a:t>ELA </a:t>
            </a:r>
            <a:r>
              <a:rPr lang="sl-SI" dirty="0" err="1"/>
              <a:t>provides</a:t>
            </a:r>
            <a:r>
              <a:rPr lang="sl-SI" dirty="0"/>
              <a:t> public libraries and </a:t>
            </a:r>
            <a:r>
              <a:rPr lang="sl-SI" dirty="0" err="1"/>
              <a:t>publishers</a:t>
            </a:r>
            <a:r>
              <a:rPr lang="sl-SI" dirty="0"/>
              <a:t> </a:t>
            </a:r>
            <a:r>
              <a:rPr lang="sl-SI" dirty="0" err="1"/>
              <a:t>with</a:t>
            </a:r>
            <a:r>
              <a:rPr lang="sl-SI" dirty="0"/>
              <a:t> </a:t>
            </a:r>
            <a:r>
              <a:rPr lang="sl-SI" dirty="0" err="1"/>
              <a:t>comprehensive</a:t>
            </a:r>
            <a:r>
              <a:rPr lang="sl-SI" dirty="0"/>
              <a:t> </a:t>
            </a:r>
            <a:r>
              <a:rPr lang="sl-SI" dirty="0" err="1"/>
              <a:t>insights</a:t>
            </a:r>
            <a:r>
              <a:rPr lang="sl-SI" dirty="0"/>
              <a:t> </a:t>
            </a:r>
            <a:r>
              <a:rPr lang="sl-SI" dirty="0" err="1"/>
              <a:t>into</a:t>
            </a:r>
            <a:r>
              <a:rPr lang="sl-SI" dirty="0"/>
              <a:t> business </a:t>
            </a:r>
            <a:r>
              <a:rPr lang="sl-SI" dirty="0" err="1"/>
              <a:t>analytics</a:t>
            </a:r>
            <a:r>
              <a:rPr lang="sl-SI" dirty="0"/>
              <a:t> and </a:t>
            </a:r>
            <a:r>
              <a:rPr lang="sl-SI" dirty="0" err="1"/>
              <a:t>user</a:t>
            </a:r>
            <a:r>
              <a:rPr lang="sl-SI" dirty="0"/>
              <a:t> statistics.</a:t>
            </a:r>
          </a:p>
          <a:p>
            <a:endParaRPr lang="sl-SI" dirty="0"/>
          </a:p>
          <a:p>
            <a:r>
              <a:rPr lang="sl-SI" dirty="0"/>
              <a:t>It </a:t>
            </a:r>
            <a:r>
              <a:rPr lang="sl-SI" dirty="0" err="1"/>
              <a:t>also</a:t>
            </a:r>
            <a:r>
              <a:rPr lang="sl-SI" dirty="0"/>
              <a:t> </a:t>
            </a:r>
            <a:r>
              <a:rPr lang="sl-SI" dirty="0" err="1"/>
              <a:t>ensures</a:t>
            </a:r>
            <a:r>
              <a:rPr lang="sl-SI" dirty="0"/>
              <a:t> </a:t>
            </a:r>
            <a:r>
              <a:rPr lang="sl-SI" dirty="0" err="1"/>
              <a:t>fundamental</a:t>
            </a:r>
            <a:r>
              <a:rPr lang="sl-SI" dirty="0"/>
              <a:t> </a:t>
            </a:r>
            <a:r>
              <a:rPr lang="sl-SI" dirty="0" err="1"/>
              <a:t>metadata</a:t>
            </a:r>
            <a:r>
              <a:rPr lang="sl-SI" dirty="0"/>
              <a:t> </a:t>
            </a:r>
            <a:r>
              <a:rPr lang="sl-SI" dirty="0" err="1"/>
              <a:t>for</a:t>
            </a:r>
            <a:r>
              <a:rPr lang="sl-SI" dirty="0"/>
              <a:t> </a:t>
            </a:r>
            <a:r>
              <a:rPr lang="sl-SI" dirty="0" err="1"/>
              <a:t>the</a:t>
            </a:r>
            <a:r>
              <a:rPr lang="sl-SI" dirty="0"/>
              <a:t> </a:t>
            </a:r>
            <a:r>
              <a:rPr lang="sl-SI" dirty="0" err="1"/>
              <a:t>development</a:t>
            </a:r>
            <a:r>
              <a:rPr lang="sl-SI" dirty="0"/>
              <a:t> </a:t>
            </a:r>
            <a:r>
              <a:rPr lang="sl-SI" dirty="0" err="1"/>
              <a:t>of</a:t>
            </a:r>
            <a:r>
              <a:rPr lang="sl-SI" dirty="0"/>
              <a:t> </a:t>
            </a:r>
            <a:r>
              <a:rPr lang="sl-SI" dirty="0" err="1"/>
              <a:t>public</a:t>
            </a:r>
            <a:r>
              <a:rPr lang="sl-SI" dirty="0"/>
              <a:t> </a:t>
            </a:r>
            <a:r>
              <a:rPr lang="sl-SI" dirty="0" err="1"/>
              <a:t>library</a:t>
            </a:r>
            <a:r>
              <a:rPr lang="sl-SI" dirty="0"/>
              <a:t> </a:t>
            </a:r>
            <a:r>
              <a:rPr lang="sl-SI" dirty="0" err="1"/>
              <a:t>services</a:t>
            </a:r>
            <a:r>
              <a:rPr lang="sl-SI" dirty="0"/>
              <a:t> in </a:t>
            </a:r>
            <a:r>
              <a:rPr lang="sl-SI" dirty="0" err="1"/>
              <a:t>the</a:t>
            </a:r>
            <a:r>
              <a:rPr lang="sl-SI" dirty="0"/>
              <a:t> </a:t>
            </a:r>
            <a:r>
              <a:rPr lang="sl-SI" dirty="0" err="1"/>
              <a:t>online</a:t>
            </a:r>
            <a:r>
              <a:rPr lang="sl-SI" dirty="0"/>
              <a:t> </a:t>
            </a:r>
            <a:r>
              <a:rPr lang="sl-SI" dirty="0" err="1"/>
              <a:t>environment</a:t>
            </a:r>
            <a:r>
              <a:rPr lang="sl-SI" dirty="0"/>
              <a:t>.</a:t>
            </a:r>
          </a:p>
          <a:p>
            <a:endParaRPr lang="en-SI" dirty="0"/>
          </a:p>
        </p:txBody>
      </p:sp>
      <p:pic>
        <p:nvPicPr>
          <p:cNvPr id="4" name="Slika 3"/>
          <p:cNvPicPr>
            <a:picLocks noChangeAspect="1"/>
          </p:cNvPicPr>
          <p:nvPr/>
        </p:nvPicPr>
        <p:blipFill>
          <a:blip r:embed="rId2"/>
          <a:stretch>
            <a:fillRect/>
          </a:stretch>
        </p:blipFill>
        <p:spPr>
          <a:xfrm>
            <a:off x="10195649" y="8645207"/>
            <a:ext cx="1831673" cy="674157"/>
          </a:xfrm>
          <a:prstGeom prst="rect">
            <a:avLst/>
          </a:prstGeom>
        </p:spPr>
      </p:pic>
    </p:spTree>
    <p:extLst>
      <p:ext uri="{BB962C8B-B14F-4D97-AF65-F5344CB8AC3E}">
        <p14:creationId xmlns:p14="http://schemas.microsoft.com/office/powerpoint/2010/main" val="207206833"/>
      </p:ext>
    </p:extLst>
  </p:cSld>
  <p:clrMapOvr>
    <a:masterClrMapping/>
  </p:clrMapOvr>
  <p:transition spd="med"/>
</p:sld>
</file>

<file path=ppt/theme/theme1.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Exo 2"/>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Presentation11" id="{98201C28-25B8-064B-AC18-3766F98FFC68}" vid="{1F90C46B-1065-4A4D-9791-505526277288}"/>
    </a:ext>
  </a:extLst>
</a:theme>
</file>

<file path=ppt/theme/theme2.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Exo 2"/>
        <a:ea typeface="Exo 2"/>
        <a:cs typeface="Exo 2"/>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Exo 2"/>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1265</TotalTime>
  <Words>552</Words>
  <Application>Microsoft Office PowerPoint</Application>
  <PresentationFormat>Po meri</PresentationFormat>
  <Paragraphs>75</Paragraphs>
  <Slides>14</Slides>
  <Notes>1</Notes>
  <HiddenSlides>0</HiddenSlides>
  <MMClips>0</MMClips>
  <ScaleCrop>false</ScaleCrop>
  <HeadingPairs>
    <vt:vector size="6" baseType="variant">
      <vt:variant>
        <vt:lpstr>Uporabljene pisave</vt:lpstr>
      </vt:variant>
      <vt:variant>
        <vt:i4>9</vt:i4>
      </vt:variant>
      <vt:variant>
        <vt:lpstr>Tema</vt:lpstr>
      </vt:variant>
      <vt:variant>
        <vt:i4>1</vt:i4>
      </vt:variant>
      <vt:variant>
        <vt:lpstr>Naslovi diapozitivov</vt:lpstr>
      </vt:variant>
      <vt:variant>
        <vt:i4>14</vt:i4>
      </vt:variant>
    </vt:vector>
  </HeadingPairs>
  <TitlesOfParts>
    <vt:vector size="24" baseType="lpstr">
      <vt:lpstr>Arial</vt:lpstr>
      <vt:lpstr>Calibri</vt:lpstr>
      <vt:lpstr>Calibri Light</vt:lpstr>
      <vt:lpstr>Exo 2</vt:lpstr>
      <vt:lpstr>Helvetica Neue</vt:lpstr>
      <vt:lpstr>Helvetica Neue Light</vt:lpstr>
      <vt:lpstr>Helvetica Neue Medium</vt:lpstr>
      <vt:lpstr>Open Sans</vt:lpstr>
      <vt:lpstr>Wingdings</vt:lpstr>
      <vt:lpstr>White</vt:lpstr>
      <vt:lpstr>PowerPointova predstavitev</vt:lpstr>
      <vt:lpstr>PowerPointova predstavitev</vt:lpstr>
      <vt:lpstr>PLATFORM COBISS ELA</vt:lpstr>
      <vt:lpstr>New Slovenian Public  E-book Platform   Launching in June 2024</vt:lpstr>
      <vt:lpstr>PLATFORM FOUNDATION</vt:lpstr>
      <vt:lpstr>LENDING MODEL</vt:lpstr>
      <vt:lpstr>KEY ACTORS</vt:lpstr>
      <vt:lpstr>KEY FEATURES</vt:lpstr>
      <vt:lpstr>INSIGHTS AND METADATA</vt:lpstr>
      <vt:lpstr>Audibook</vt:lpstr>
      <vt:lpstr>Audibook</vt:lpstr>
      <vt:lpstr>Registered Users</vt:lpstr>
      <vt:lpstr>Library Loans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NASLOV PREDSTAVITVE</dc:title>
  <dc:creator>zala@leppa.si</dc:creator>
  <cp:lastModifiedBy>Urša Likar Luzar</cp:lastModifiedBy>
  <cp:revision>56</cp:revision>
  <dcterms:created xsi:type="dcterms:W3CDTF">2023-05-04T05:35:24Z</dcterms:created>
  <dcterms:modified xsi:type="dcterms:W3CDTF">2024-04-06T09:55:07Z</dcterms:modified>
</cp:coreProperties>
</file>