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9" r:id="rId5"/>
    <p:sldId id="326" r:id="rId6"/>
    <p:sldId id="3734" r:id="rId7"/>
    <p:sldId id="3735" r:id="rId8"/>
    <p:sldId id="294" r:id="rId9"/>
    <p:sldId id="297" r:id="rId10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089"/>
    <a:srgbClr val="EDE6DF"/>
    <a:srgbClr val="E0D9D2"/>
    <a:srgbClr val="FFFFFF"/>
    <a:srgbClr val="BF8634"/>
    <a:srgbClr val="A7B1B9"/>
    <a:srgbClr val="9A515E"/>
    <a:srgbClr val="005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4292F5-59EE-471B-8FAD-D2ACDF25B812}" v="12" dt="2024-04-05T12:17:32.132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Mørk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Mørk stil 1 – uthevin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ys stil 2 – uthevin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ys stil 2 – uthev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ys stil 2 – uthevin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ys stil 2 – uthev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ys stil 2 – uthev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p Aarts" userId="fcbaf79d-2595-4b55-b22e-64e278fe3ee1" providerId="ADAL" clId="{C64292F5-59EE-471B-8FAD-D2ACDF25B812}"/>
    <pc:docChg chg="undo custSel addSld delSld modSld sldOrd">
      <pc:chgData name="Joep Aarts" userId="fcbaf79d-2595-4b55-b22e-64e278fe3ee1" providerId="ADAL" clId="{C64292F5-59EE-471B-8FAD-D2ACDF25B812}" dt="2024-04-05T12:22:36.962" v="1619" actId="47"/>
      <pc:docMkLst>
        <pc:docMk/>
      </pc:docMkLst>
      <pc:sldChg chg="modSp mod">
        <pc:chgData name="Joep Aarts" userId="fcbaf79d-2595-4b55-b22e-64e278fe3ee1" providerId="ADAL" clId="{C64292F5-59EE-471B-8FAD-D2ACDF25B812}" dt="2024-04-05T12:19:11.640" v="1618" actId="20577"/>
        <pc:sldMkLst>
          <pc:docMk/>
          <pc:sldMk cId="4212735217" sldId="259"/>
        </pc:sldMkLst>
        <pc:spChg chg="mod">
          <ac:chgData name="Joep Aarts" userId="fcbaf79d-2595-4b55-b22e-64e278fe3ee1" providerId="ADAL" clId="{C64292F5-59EE-471B-8FAD-D2ACDF25B812}" dt="2024-04-03T13:01:32.965" v="91" actId="20577"/>
          <ac:spMkLst>
            <pc:docMk/>
            <pc:sldMk cId="4212735217" sldId="259"/>
            <ac:spMk id="3" creationId="{F9F08298-9D19-064F-A091-36DBC231D87D}"/>
          </ac:spMkLst>
        </pc:spChg>
        <pc:spChg chg="mod">
          <ac:chgData name="Joep Aarts" userId="fcbaf79d-2595-4b55-b22e-64e278fe3ee1" providerId="ADAL" clId="{C64292F5-59EE-471B-8FAD-D2ACDF25B812}" dt="2024-04-05T12:19:11.640" v="1618" actId="20577"/>
          <ac:spMkLst>
            <pc:docMk/>
            <pc:sldMk cId="4212735217" sldId="259"/>
            <ac:spMk id="5" creationId="{41F07CCD-B036-ACB5-3F60-EAAE2FB36177}"/>
          </ac:spMkLst>
        </pc:spChg>
      </pc:sldChg>
      <pc:sldChg chg="delSp modSp mod">
        <pc:chgData name="Joep Aarts" userId="fcbaf79d-2595-4b55-b22e-64e278fe3ee1" providerId="ADAL" clId="{C64292F5-59EE-471B-8FAD-D2ACDF25B812}" dt="2024-04-03T14:05:37.259" v="1479" actId="20577"/>
        <pc:sldMkLst>
          <pc:docMk/>
          <pc:sldMk cId="1299774444" sldId="294"/>
        </pc:sldMkLst>
        <pc:spChg chg="mod">
          <ac:chgData name="Joep Aarts" userId="fcbaf79d-2595-4b55-b22e-64e278fe3ee1" providerId="ADAL" clId="{C64292F5-59EE-471B-8FAD-D2ACDF25B812}" dt="2024-04-03T14:05:37.259" v="1479" actId="20577"/>
          <ac:spMkLst>
            <pc:docMk/>
            <pc:sldMk cId="1299774444" sldId="294"/>
            <ac:spMk id="2" creationId="{272BE53B-4E9E-5A42-BFDE-1C33F307ADDE}"/>
          </ac:spMkLst>
        </pc:spChg>
        <pc:spChg chg="mod">
          <ac:chgData name="Joep Aarts" userId="fcbaf79d-2595-4b55-b22e-64e278fe3ee1" providerId="ADAL" clId="{C64292F5-59EE-471B-8FAD-D2ACDF25B812}" dt="2024-04-03T13:13:45.254" v="422" actId="20577"/>
          <ac:spMkLst>
            <pc:docMk/>
            <pc:sldMk cId="1299774444" sldId="294"/>
            <ac:spMk id="4" creationId="{2805C464-5C75-77F9-BC09-4C0572B7D70C}"/>
          </ac:spMkLst>
        </pc:spChg>
        <pc:picChg chg="del">
          <ac:chgData name="Joep Aarts" userId="fcbaf79d-2595-4b55-b22e-64e278fe3ee1" providerId="ADAL" clId="{C64292F5-59EE-471B-8FAD-D2ACDF25B812}" dt="2024-04-03T13:10:33.409" v="402" actId="478"/>
          <ac:picMkLst>
            <pc:docMk/>
            <pc:sldMk cId="1299774444" sldId="294"/>
            <ac:picMk id="1026" creationId="{D8B5C5CB-9F3E-8D21-2414-BB7ED5C24C19}"/>
          </ac:picMkLst>
        </pc:picChg>
      </pc:sldChg>
      <pc:sldChg chg="delSp modSp mod">
        <pc:chgData name="Joep Aarts" userId="fcbaf79d-2595-4b55-b22e-64e278fe3ee1" providerId="ADAL" clId="{C64292F5-59EE-471B-8FAD-D2ACDF25B812}" dt="2024-04-05T12:18:01.270" v="1595" actId="478"/>
        <pc:sldMkLst>
          <pc:docMk/>
          <pc:sldMk cId="1230258239" sldId="297"/>
        </pc:sldMkLst>
        <pc:spChg chg="mod">
          <ac:chgData name="Joep Aarts" userId="fcbaf79d-2595-4b55-b22e-64e278fe3ee1" providerId="ADAL" clId="{C64292F5-59EE-471B-8FAD-D2ACDF25B812}" dt="2024-04-03T14:00:15.062" v="1391" actId="20577"/>
          <ac:spMkLst>
            <pc:docMk/>
            <pc:sldMk cId="1230258239" sldId="297"/>
            <ac:spMk id="2" creationId="{272BE53B-4E9E-5A42-BFDE-1C33F307ADDE}"/>
          </ac:spMkLst>
        </pc:spChg>
        <pc:spChg chg="mod">
          <ac:chgData name="Joep Aarts" userId="fcbaf79d-2595-4b55-b22e-64e278fe3ee1" providerId="ADAL" clId="{C64292F5-59EE-471B-8FAD-D2ACDF25B812}" dt="2024-04-03T14:02:39.384" v="1434" actId="20577"/>
          <ac:spMkLst>
            <pc:docMk/>
            <pc:sldMk cId="1230258239" sldId="297"/>
            <ac:spMk id="4" creationId="{2805C464-5C75-77F9-BC09-4C0572B7D70C}"/>
          </ac:spMkLst>
        </pc:spChg>
        <pc:picChg chg="del mod">
          <ac:chgData name="Joep Aarts" userId="fcbaf79d-2595-4b55-b22e-64e278fe3ee1" providerId="ADAL" clId="{C64292F5-59EE-471B-8FAD-D2ACDF25B812}" dt="2024-04-05T12:18:01.270" v="1595" actId="478"/>
          <ac:picMkLst>
            <pc:docMk/>
            <pc:sldMk cId="1230258239" sldId="297"/>
            <ac:picMk id="5" creationId="{EA3CF6DB-10DB-A4AB-A419-C6B8DB79EE77}"/>
          </ac:picMkLst>
        </pc:picChg>
      </pc:sldChg>
      <pc:sldChg chg="del">
        <pc:chgData name="Joep Aarts" userId="fcbaf79d-2595-4b55-b22e-64e278fe3ee1" providerId="ADAL" clId="{C64292F5-59EE-471B-8FAD-D2ACDF25B812}" dt="2024-04-03T13:15:23.934" v="589" actId="47"/>
        <pc:sldMkLst>
          <pc:docMk/>
          <pc:sldMk cId="2367937971" sldId="300"/>
        </pc:sldMkLst>
      </pc:sldChg>
      <pc:sldChg chg="del">
        <pc:chgData name="Joep Aarts" userId="fcbaf79d-2595-4b55-b22e-64e278fe3ee1" providerId="ADAL" clId="{C64292F5-59EE-471B-8FAD-D2ACDF25B812}" dt="2024-04-03T13:15:33.180" v="593" actId="47"/>
        <pc:sldMkLst>
          <pc:docMk/>
          <pc:sldMk cId="1375738811" sldId="319"/>
        </pc:sldMkLst>
      </pc:sldChg>
      <pc:sldChg chg="del">
        <pc:chgData name="Joep Aarts" userId="fcbaf79d-2595-4b55-b22e-64e278fe3ee1" providerId="ADAL" clId="{C64292F5-59EE-471B-8FAD-D2ACDF25B812}" dt="2024-04-03T13:15:17.603" v="587" actId="47"/>
        <pc:sldMkLst>
          <pc:docMk/>
          <pc:sldMk cId="2036954100" sldId="321"/>
        </pc:sldMkLst>
      </pc:sldChg>
      <pc:sldChg chg="addSp delSp modSp del mod">
        <pc:chgData name="Joep Aarts" userId="fcbaf79d-2595-4b55-b22e-64e278fe3ee1" providerId="ADAL" clId="{C64292F5-59EE-471B-8FAD-D2ACDF25B812}" dt="2024-04-05T12:22:36.962" v="1619" actId="47"/>
        <pc:sldMkLst>
          <pc:docMk/>
          <pc:sldMk cId="4285861971" sldId="325"/>
        </pc:sldMkLst>
        <pc:spChg chg="mod">
          <ac:chgData name="Joep Aarts" userId="fcbaf79d-2595-4b55-b22e-64e278fe3ee1" providerId="ADAL" clId="{C64292F5-59EE-471B-8FAD-D2ACDF25B812}" dt="2024-04-05T12:18:32.864" v="1604" actId="1076"/>
          <ac:spMkLst>
            <pc:docMk/>
            <pc:sldMk cId="4285861971" sldId="325"/>
            <ac:spMk id="3" creationId="{48968FCE-AEB1-3AA7-BF07-E1392CD82CDE}"/>
          </ac:spMkLst>
        </pc:spChg>
        <pc:spChg chg="mod">
          <ac:chgData name="Joep Aarts" userId="fcbaf79d-2595-4b55-b22e-64e278fe3ee1" providerId="ADAL" clId="{C64292F5-59EE-471B-8FAD-D2ACDF25B812}" dt="2024-04-05T12:18:38.250" v="1605" actId="1076"/>
          <ac:spMkLst>
            <pc:docMk/>
            <pc:sldMk cId="4285861971" sldId="325"/>
            <ac:spMk id="4" creationId="{6DB82C3E-2785-52D5-D47B-C46AAE2869E0}"/>
          </ac:spMkLst>
        </pc:spChg>
        <pc:spChg chg="add mod">
          <ac:chgData name="Joep Aarts" userId="fcbaf79d-2595-4b55-b22e-64e278fe3ee1" providerId="ADAL" clId="{C64292F5-59EE-471B-8FAD-D2ACDF25B812}" dt="2024-04-05T12:18:13.815" v="1603" actId="20577"/>
          <ac:spMkLst>
            <pc:docMk/>
            <pc:sldMk cId="4285861971" sldId="325"/>
            <ac:spMk id="9" creationId="{07207FB8-614F-7CF5-EE09-C83490561843}"/>
          </ac:spMkLst>
        </pc:spChg>
        <pc:picChg chg="del">
          <ac:chgData name="Joep Aarts" userId="fcbaf79d-2595-4b55-b22e-64e278fe3ee1" providerId="ADAL" clId="{C64292F5-59EE-471B-8FAD-D2ACDF25B812}" dt="2024-04-05T12:18:39.972" v="1606" actId="478"/>
          <ac:picMkLst>
            <pc:docMk/>
            <pc:sldMk cId="4285861971" sldId="325"/>
            <ac:picMk id="6" creationId="{92309026-ADF4-0E77-CE60-D37C4C08C698}"/>
          </ac:picMkLst>
        </pc:picChg>
        <pc:picChg chg="del">
          <ac:chgData name="Joep Aarts" userId="fcbaf79d-2595-4b55-b22e-64e278fe3ee1" providerId="ADAL" clId="{C64292F5-59EE-471B-8FAD-D2ACDF25B812}" dt="2024-04-03T13:11:26.348" v="403" actId="478"/>
          <ac:picMkLst>
            <pc:docMk/>
            <pc:sldMk cId="4285861971" sldId="325"/>
            <ac:picMk id="8" creationId="{82D436FD-B1FB-89B3-3604-D359E22714D3}"/>
          </ac:picMkLst>
        </pc:picChg>
      </pc:sldChg>
      <pc:sldChg chg="addSp delSp modSp mod ord">
        <pc:chgData name="Joep Aarts" userId="fcbaf79d-2595-4b55-b22e-64e278fe3ee1" providerId="ADAL" clId="{C64292F5-59EE-471B-8FAD-D2ACDF25B812}" dt="2024-04-05T12:17:16.058" v="1591" actId="20577"/>
        <pc:sldMkLst>
          <pc:docMk/>
          <pc:sldMk cId="153191286" sldId="326"/>
        </pc:sldMkLst>
        <pc:spChg chg="mod">
          <ac:chgData name="Joep Aarts" userId="fcbaf79d-2595-4b55-b22e-64e278fe3ee1" providerId="ADAL" clId="{C64292F5-59EE-471B-8FAD-D2ACDF25B812}" dt="2024-04-05T12:17:16.058" v="1591" actId="20577"/>
          <ac:spMkLst>
            <pc:docMk/>
            <pc:sldMk cId="153191286" sldId="326"/>
            <ac:spMk id="4" creationId="{DC47462D-F454-69FA-0F96-DA8B35E26F23}"/>
          </ac:spMkLst>
        </pc:spChg>
        <pc:spChg chg="add del mod">
          <ac:chgData name="Joep Aarts" userId="fcbaf79d-2595-4b55-b22e-64e278fe3ee1" providerId="ADAL" clId="{C64292F5-59EE-471B-8FAD-D2ACDF25B812}" dt="2024-04-03T13:41:23.020" v="1180" actId="478"/>
          <ac:spMkLst>
            <pc:docMk/>
            <pc:sldMk cId="153191286" sldId="326"/>
            <ac:spMk id="6" creationId="{713D2BE9-C4D2-0486-C5A6-A7F4C3FCA1DF}"/>
          </ac:spMkLst>
        </pc:spChg>
        <pc:spChg chg="add mod">
          <ac:chgData name="Joep Aarts" userId="fcbaf79d-2595-4b55-b22e-64e278fe3ee1" providerId="ADAL" clId="{C64292F5-59EE-471B-8FAD-D2ACDF25B812}" dt="2024-04-03T14:11:00.452" v="1556" actId="255"/>
          <ac:spMkLst>
            <pc:docMk/>
            <pc:sldMk cId="153191286" sldId="326"/>
            <ac:spMk id="8" creationId="{A1B63034-6BA8-B0E0-4FBE-B11606E396EF}"/>
          </ac:spMkLst>
        </pc:spChg>
      </pc:sldChg>
      <pc:sldChg chg="del">
        <pc:chgData name="Joep Aarts" userId="fcbaf79d-2595-4b55-b22e-64e278fe3ee1" providerId="ADAL" clId="{C64292F5-59EE-471B-8FAD-D2ACDF25B812}" dt="2024-04-03T13:44:05.784" v="1230" actId="47"/>
        <pc:sldMkLst>
          <pc:docMk/>
          <pc:sldMk cId="467986457" sldId="327"/>
        </pc:sldMkLst>
      </pc:sldChg>
      <pc:sldChg chg="del">
        <pc:chgData name="Joep Aarts" userId="fcbaf79d-2595-4b55-b22e-64e278fe3ee1" providerId="ADAL" clId="{C64292F5-59EE-471B-8FAD-D2ACDF25B812}" dt="2024-04-03T13:42:06.904" v="1185" actId="47"/>
        <pc:sldMkLst>
          <pc:docMk/>
          <pc:sldMk cId="125896556" sldId="328"/>
        </pc:sldMkLst>
      </pc:sldChg>
      <pc:sldChg chg="del">
        <pc:chgData name="Joep Aarts" userId="fcbaf79d-2595-4b55-b22e-64e278fe3ee1" providerId="ADAL" clId="{C64292F5-59EE-471B-8FAD-D2ACDF25B812}" dt="2024-04-03T13:15:16.258" v="586" actId="47"/>
        <pc:sldMkLst>
          <pc:docMk/>
          <pc:sldMk cId="2647804137" sldId="329"/>
        </pc:sldMkLst>
      </pc:sldChg>
      <pc:sldChg chg="del">
        <pc:chgData name="Joep Aarts" userId="fcbaf79d-2595-4b55-b22e-64e278fe3ee1" providerId="ADAL" clId="{C64292F5-59EE-471B-8FAD-D2ACDF25B812}" dt="2024-04-03T13:15:25.578" v="590" actId="47"/>
        <pc:sldMkLst>
          <pc:docMk/>
          <pc:sldMk cId="746952237" sldId="330"/>
        </pc:sldMkLst>
      </pc:sldChg>
      <pc:sldChg chg="del">
        <pc:chgData name="Joep Aarts" userId="fcbaf79d-2595-4b55-b22e-64e278fe3ee1" providerId="ADAL" clId="{C64292F5-59EE-471B-8FAD-D2ACDF25B812}" dt="2024-04-03T13:15:21.654" v="588" actId="47"/>
        <pc:sldMkLst>
          <pc:docMk/>
          <pc:sldMk cId="2690788798" sldId="335"/>
        </pc:sldMkLst>
      </pc:sldChg>
      <pc:sldChg chg="addSp delSp del mod">
        <pc:chgData name="Joep Aarts" userId="fcbaf79d-2595-4b55-b22e-64e278fe3ee1" providerId="ADAL" clId="{C64292F5-59EE-471B-8FAD-D2ACDF25B812}" dt="2024-04-03T13:42:05.030" v="1184" actId="47"/>
        <pc:sldMkLst>
          <pc:docMk/>
          <pc:sldMk cId="3426711525" sldId="336"/>
        </pc:sldMkLst>
        <pc:spChg chg="add del">
          <ac:chgData name="Joep Aarts" userId="fcbaf79d-2595-4b55-b22e-64e278fe3ee1" providerId="ADAL" clId="{C64292F5-59EE-471B-8FAD-D2ACDF25B812}" dt="2024-04-03T13:41:12.152" v="1178" actId="22"/>
          <ac:spMkLst>
            <pc:docMk/>
            <pc:sldMk cId="3426711525" sldId="336"/>
            <ac:spMk id="6" creationId="{688284B4-3A38-9931-51C7-CFDB3C93E353}"/>
          </ac:spMkLst>
        </pc:spChg>
      </pc:sldChg>
      <pc:sldChg chg="del">
        <pc:chgData name="Joep Aarts" userId="fcbaf79d-2595-4b55-b22e-64e278fe3ee1" providerId="ADAL" clId="{C64292F5-59EE-471B-8FAD-D2ACDF25B812}" dt="2024-04-03T13:15:31.841" v="592" actId="47"/>
        <pc:sldMkLst>
          <pc:docMk/>
          <pc:sldMk cId="3905404642" sldId="339"/>
        </pc:sldMkLst>
      </pc:sldChg>
      <pc:sldChg chg="del">
        <pc:chgData name="Joep Aarts" userId="fcbaf79d-2595-4b55-b22e-64e278fe3ee1" providerId="ADAL" clId="{C64292F5-59EE-471B-8FAD-D2ACDF25B812}" dt="2024-04-03T13:15:30.291" v="591" actId="47"/>
        <pc:sldMkLst>
          <pc:docMk/>
          <pc:sldMk cId="1317120271" sldId="342"/>
        </pc:sldMkLst>
      </pc:sldChg>
      <pc:sldChg chg="addSp modSp add mod ord">
        <pc:chgData name="Joep Aarts" userId="fcbaf79d-2595-4b55-b22e-64e278fe3ee1" providerId="ADAL" clId="{C64292F5-59EE-471B-8FAD-D2ACDF25B812}" dt="2024-04-03T14:04:23.838" v="1478" actId="20577"/>
        <pc:sldMkLst>
          <pc:docMk/>
          <pc:sldMk cId="3743912079" sldId="3734"/>
        </pc:sldMkLst>
        <pc:spChg chg="add mod">
          <ac:chgData name="Joep Aarts" userId="fcbaf79d-2595-4b55-b22e-64e278fe3ee1" providerId="ADAL" clId="{C64292F5-59EE-471B-8FAD-D2ACDF25B812}" dt="2024-04-03T14:04:23.838" v="1478" actId="20577"/>
          <ac:spMkLst>
            <pc:docMk/>
            <pc:sldMk cId="3743912079" sldId="3734"/>
            <ac:spMk id="7" creationId="{02FAD431-BF52-634F-BEDD-1844B844DEF3}"/>
          </ac:spMkLst>
        </pc:spChg>
      </pc:sldChg>
      <pc:sldChg chg="addSp modSp add mod ord">
        <pc:chgData name="Joep Aarts" userId="fcbaf79d-2595-4b55-b22e-64e278fe3ee1" providerId="ADAL" clId="{C64292F5-59EE-471B-8FAD-D2ACDF25B812}" dt="2024-04-05T12:17:44.670" v="1594" actId="255"/>
        <pc:sldMkLst>
          <pc:docMk/>
          <pc:sldMk cId="3543345290" sldId="3735"/>
        </pc:sldMkLst>
        <pc:spChg chg="mod">
          <ac:chgData name="Joep Aarts" userId="fcbaf79d-2595-4b55-b22e-64e278fe3ee1" providerId="ADAL" clId="{C64292F5-59EE-471B-8FAD-D2ACDF25B812}" dt="2024-04-03T14:07:50.743" v="1514" actId="20577"/>
          <ac:spMkLst>
            <pc:docMk/>
            <pc:sldMk cId="3543345290" sldId="3735"/>
            <ac:spMk id="2" creationId="{B098A066-E9D2-459C-EB09-EE7E032359C1}"/>
          </ac:spMkLst>
        </pc:spChg>
        <pc:spChg chg="mod">
          <ac:chgData name="Joep Aarts" userId="fcbaf79d-2595-4b55-b22e-64e278fe3ee1" providerId="ADAL" clId="{C64292F5-59EE-471B-8FAD-D2ACDF25B812}" dt="2024-04-05T12:17:44.670" v="1594" actId="255"/>
          <ac:spMkLst>
            <pc:docMk/>
            <pc:sldMk cId="3543345290" sldId="3735"/>
            <ac:spMk id="4" creationId="{1DA7EABE-3888-F104-84AF-8ACCFEC4D618}"/>
          </ac:spMkLst>
        </pc:spChg>
        <pc:picChg chg="add mod">
          <ac:chgData name="Joep Aarts" userId="fcbaf79d-2595-4b55-b22e-64e278fe3ee1" providerId="ADAL" clId="{C64292F5-59EE-471B-8FAD-D2ACDF25B812}" dt="2024-04-05T12:17:32.132" v="1593" actId="1076"/>
          <ac:picMkLst>
            <pc:docMk/>
            <pc:sldMk cId="3543345290" sldId="3735"/>
            <ac:picMk id="1026" creationId="{475DD0C8-A9C9-C93F-3BE0-3FDFB955C53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0" u="none" strike="noStrike" baseline="0" dirty="0">
                <a:effectLst/>
              </a:rPr>
              <a:t>Have you used a public library physically or digitally in the last 12 months, for example used the website, visited the library, used digital services, called i.e.?</a:t>
            </a:r>
            <a:endParaRPr lang="nb-NO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9.0002625802625857E-2"/>
          <c:y val="0.28991935139852254"/>
          <c:w val="0.88893970331143557"/>
          <c:h val="0.548584373485375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June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Yes, only physically</c:v>
                </c:pt>
                <c:pt idx="1">
                  <c:v>Yes, only digitally</c:v>
                </c:pt>
                <c:pt idx="2">
                  <c:v>Yes, both physically and digitally</c:v>
                </c:pt>
                <c:pt idx="3">
                  <c:v>No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0.23</c:v>
                </c:pt>
                <c:pt idx="1">
                  <c:v>0.06</c:v>
                </c:pt>
                <c:pt idx="2">
                  <c:v>0.23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E1-4843-B7BB-9655D600CFDC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September 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88-8B43-BCFB-94E7D3A8831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88-8B43-BCFB-94E7D3A883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Yes, only physically</c:v>
                </c:pt>
                <c:pt idx="1">
                  <c:v>Yes, only digitally</c:v>
                </c:pt>
                <c:pt idx="2">
                  <c:v>Yes, both physically and digitally</c:v>
                </c:pt>
                <c:pt idx="3">
                  <c:v>No</c:v>
                </c:pt>
              </c:strCache>
            </c:strRef>
          </c:cat>
          <c:val>
            <c:numRef>
              <c:f>'Ark1'!$C$2:$C$5</c:f>
              <c:numCache>
                <c:formatCode>0%</c:formatCode>
                <c:ptCount val="4"/>
                <c:pt idx="0">
                  <c:v>0.20200000000000001</c:v>
                </c:pt>
                <c:pt idx="1">
                  <c:v>6.0999999999999999E-2</c:v>
                </c:pt>
                <c:pt idx="2">
                  <c:v>0.223</c:v>
                </c:pt>
                <c:pt idx="3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30-4744-9DDD-6999167B4DD2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December 2022</c:v>
                </c:pt>
              </c:strCache>
            </c:strRef>
          </c:tx>
          <c:spPr>
            <a:solidFill>
              <a:srgbClr val="0041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Yes, only physically</c:v>
                </c:pt>
                <c:pt idx="1">
                  <c:v>Yes, only digitally</c:v>
                </c:pt>
                <c:pt idx="2">
                  <c:v>Yes, both physically and digitally</c:v>
                </c:pt>
                <c:pt idx="3">
                  <c:v>No</c:v>
                </c:pt>
              </c:strCache>
            </c:strRef>
          </c:cat>
          <c:val>
            <c:numRef>
              <c:f>'Ark1'!$D$2:$D$5</c:f>
              <c:numCache>
                <c:formatCode>0%</c:formatCode>
                <c:ptCount val="4"/>
                <c:pt idx="0">
                  <c:v>0.23</c:v>
                </c:pt>
                <c:pt idx="1">
                  <c:v>7.0000000000000007E-2</c:v>
                </c:pt>
                <c:pt idx="2">
                  <c:v>0.22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819-9943-B767-9D0CC695DB80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March 2023</c:v>
                </c:pt>
              </c:strCache>
            </c:strRef>
          </c:tx>
          <c:spPr>
            <a:solidFill>
              <a:srgbClr val="AADAD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Yes, only physically</c:v>
                </c:pt>
                <c:pt idx="1">
                  <c:v>Yes, only digitally</c:v>
                </c:pt>
                <c:pt idx="2">
                  <c:v>Yes, both physically and digitally</c:v>
                </c:pt>
                <c:pt idx="3">
                  <c:v>No</c:v>
                </c:pt>
              </c:strCache>
            </c:strRef>
          </c:cat>
          <c:val>
            <c:numRef>
              <c:f>'Ark1'!$E$2:$E$5</c:f>
              <c:numCache>
                <c:formatCode>0%</c:formatCode>
                <c:ptCount val="4"/>
                <c:pt idx="0">
                  <c:v>0.215</c:v>
                </c:pt>
                <c:pt idx="1">
                  <c:v>8.2000000000000003E-2</c:v>
                </c:pt>
                <c:pt idx="2">
                  <c:v>0.19</c:v>
                </c:pt>
                <c:pt idx="3">
                  <c:v>0.51300000000000001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D9-6B47-816A-7C8014A7D697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June 2023</c:v>
                </c:pt>
              </c:strCache>
            </c:strRef>
          </c:tx>
          <c:spPr>
            <a:solidFill>
              <a:srgbClr val="C6DA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Yes, only physically</c:v>
                </c:pt>
                <c:pt idx="1">
                  <c:v>Yes, only digitally</c:v>
                </c:pt>
                <c:pt idx="2">
                  <c:v>Yes, both physically and digitally</c:v>
                </c:pt>
                <c:pt idx="3">
                  <c:v>No</c:v>
                </c:pt>
              </c:strCache>
            </c:strRef>
          </c:cat>
          <c:val>
            <c:numRef>
              <c:f>'Ark1'!$F$2:$F$5</c:f>
              <c:numCache>
                <c:formatCode>0%</c:formatCode>
                <c:ptCount val="4"/>
                <c:pt idx="0">
                  <c:v>0.23</c:v>
                </c:pt>
                <c:pt idx="1">
                  <c:v>0.08</c:v>
                </c:pt>
                <c:pt idx="2">
                  <c:v>0.21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04-104D-96DA-268A998051DD}"/>
            </c:ext>
          </c:extLst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September 2023</c:v>
                </c:pt>
              </c:strCache>
            </c:strRef>
          </c:tx>
          <c:spPr>
            <a:solidFill>
              <a:srgbClr val="F2B5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Yes, only physically</c:v>
                </c:pt>
                <c:pt idx="1">
                  <c:v>Yes, only digitally</c:v>
                </c:pt>
                <c:pt idx="2">
                  <c:v>Yes, both physically and digitally</c:v>
                </c:pt>
                <c:pt idx="3">
                  <c:v>No</c:v>
                </c:pt>
              </c:strCache>
            </c:strRef>
          </c:cat>
          <c:val>
            <c:numRef>
              <c:f>'Ark1'!$G$2:$G$5</c:f>
              <c:numCache>
                <c:formatCode>0%</c:formatCode>
                <c:ptCount val="4"/>
                <c:pt idx="0">
                  <c:v>0.23300000000000001</c:v>
                </c:pt>
                <c:pt idx="1">
                  <c:v>5.8999999999999997E-2</c:v>
                </c:pt>
                <c:pt idx="2">
                  <c:v>0.20899999999999999</c:v>
                </c:pt>
                <c:pt idx="3">
                  <c:v>0.499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3-6945-BB5C-B77096C9A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78610399"/>
        <c:axId val="678545471"/>
      </c:barChart>
      <c:catAx>
        <c:axId val="678610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8545471"/>
        <c:crosses val="autoZero"/>
        <c:auto val="1"/>
        <c:lblAlgn val="ctr"/>
        <c:lblOffset val="100"/>
        <c:noMultiLvlLbl val="0"/>
      </c:catAx>
      <c:valAx>
        <c:axId val="678545471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861039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3028-E317-1A48-8312-52AD7E8AF5E1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A680-BF9E-7A43-8457-682380D3B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E50F9-1483-E443-BA20-78E26D516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6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FC0D8C81-80CE-FAF1-91C1-EF521A4CB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564" y="3660775"/>
            <a:ext cx="8900396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Presentasjonstittel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6094413"/>
            <a:ext cx="890039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D7298F0-BE5A-892B-62F5-B6D4093F27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32" y="593481"/>
            <a:ext cx="4458989" cy="258152"/>
          </a:xfrm>
        </p:spPr>
        <p:txBody>
          <a:bodyPr lIns="0" anchor="ctr">
            <a:no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b-NO"/>
              <a:t>Forfatter</a:t>
            </a:r>
            <a:endParaRPr lang="en-GB"/>
          </a:p>
        </p:txBody>
      </p:sp>
      <p:sp>
        <p:nvSpPr>
          <p:cNvPr id="25" name="Plassholder for dato 24">
            <a:extLst>
              <a:ext uri="{FF2B5EF4-FFF2-40B4-BE49-F238E27FC236}">
                <a16:creationId xmlns:a16="http://schemas.microsoft.com/office/drawing/2014/main" id="{057215A8-73A3-CFE5-E2F8-D69066618A0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55496" y="851633"/>
            <a:ext cx="2727704" cy="258153"/>
          </a:xfrm>
        </p:spPr>
        <p:txBody>
          <a:bodyPr lIns="0"/>
          <a:lstStyle>
            <a:lvl1pPr>
              <a:defRPr sz="1500" b="1"/>
            </a:lvl1pPr>
          </a:lstStyle>
          <a:p>
            <a:fld id="{D0DD8816-CE2A-0246-86A9-26D42A0AC77C}" type="datetime1">
              <a:rPr lang="nb-NO" smtClean="0"/>
              <a:pPr/>
              <a:t>05.04.2024</a:t>
            </a:fld>
            <a:endParaRPr lang="en-GB"/>
          </a:p>
        </p:txBody>
      </p:sp>
      <p:sp>
        <p:nvSpPr>
          <p:cNvPr id="27" name="Plassholder for bilde 19">
            <a:extLst>
              <a:ext uri="{FF2B5EF4-FFF2-40B4-BE49-F238E27FC236}">
                <a16:creationId xmlns:a16="http://schemas.microsoft.com/office/drawing/2014/main" id="{0D7C898B-EFF7-96D6-575D-47AD5DF32D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1436" y="6048000"/>
            <a:ext cx="1710000" cy="4111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222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A72A0-6329-DA43-BAA9-80EC7557D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FD1D048-F4BC-B1BA-0C01-1431B335E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9F798C-732A-AE3F-FA20-A0C51C090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564" y="2549652"/>
            <a:ext cx="11044800" cy="1758697"/>
          </a:xfrm>
        </p:spPr>
        <p:txBody>
          <a:bodyPr anchor="ctr">
            <a:noAutofit/>
          </a:bodyPr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Inndelingstittel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8A48D00-CD7D-FE2C-E0D3-F47ABFC43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9F798C-732A-AE3F-FA20-A0C51C090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564" y="2549652"/>
            <a:ext cx="11044800" cy="1758697"/>
          </a:xfrm>
        </p:spPr>
        <p:txBody>
          <a:bodyPr anchor="ctr">
            <a:noAutofit/>
          </a:bodyPr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«Kjent sitat»</a:t>
            </a: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C8BA4FD5-3006-9539-503B-933C11888EA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002081" y="4985033"/>
            <a:ext cx="10611661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Kilder</a:t>
            </a:r>
            <a:endParaRPr lang="en-GB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5A5B29E-E290-78A7-0FA7-AD27C5EF1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2">
            <a:extLst>
              <a:ext uri="{FF2B5EF4-FFF2-40B4-BE49-F238E27FC236}">
                <a16:creationId xmlns:a16="http://schemas.microsoft.com/office/drawing/2014/main" id="{C8BA4FD5-3006-9539-503B-933C11888EA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3600" y="4985033"/>
            <a:ext cx="11044800" cy="44376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Fakta</a:t>
            </a:r>
            <a:endParaRPr lang="en-GB"/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754C2C08-993D-27E4-3E06-F2FF6CDC6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600" y="365126"/>
            <a:ext cx="11044800" cy="46199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800"/>
            </a:lvl1pPr>
          </a:lstStyle>
          <a:p>
            <a:pPr lvl="0"/>
            <a:r>
              <a:rPr lang="nb-NO"/>
              <a:t>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BD8C9EA-1464-705B-6259-04988A42E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0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FF130BC7-7201-C135-094E-92462A4D11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942" y="2496853"/>
            <a:ext cx="11044800" cy="2931946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ED2AFA-3D63-49F4-85AA-146F0BAC9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5" y="941388"/>
            <a:ext cx="11045825" cy="133985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4800">
                <a:latin typeface="+mj-lt"/>
              </a:defRPr>
            </a:lvl1pPr>
          </a:lstStyle>
          <a:p>
            <a:pPr lvl="0"/>
            <a:r>
              <a:rPr lang="nb-NO"/>
              <a:t>Melding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405C8E1-B269-4176-847D-834D3AF24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FC0D8C81-80CE-FAF1-91C1-EF521A4CB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Bilde</a:t>
            </a:r>
          </a:p>
        </p:txBody>
      </p:sp>
      <p:sp>
        <p:nvSpPr>
          <p:cNvPr id="27" name="Plassholder for bilde 19">
            <a:extLst>
              <a:ext uri="{FF2B5EF4-FFF2-40B4-BE49-F238E27FC236}">
                <a16:creationId xmlns:a16="http://schemas.microsoft.com/office/drawing/2014/main" id="{0D7C898B-EFF7-96D6-575D-47AD5DF32D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1436" y="6048000"/>
            <a:ext cx="1710000" cy="4111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8466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EB2DEFD-BC44-C5B9-B4ED-1BB7E9822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7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roc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D2D4-5882-4199-91B4-C0C7559D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4776"/>
            <a:ext cx="12191999" cy="608157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06E5E83-235D-B455-E77F-E01F8055407D}"/>
              </a:ext>
            </a:extLst>
          </p:cNvPr>
          <p:cNvSpPr txBox="1"/>
          <p:nvPr/>
        </p:nvSpPr>
        <p:spPr>
          <a:xfrm>
            <a:off x="1543661" y="2093050"/>
            <a:ext cx="94711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bg1"/>
                </a:solidFill>
              </a:rPr>
              <a:t>Tekst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AAF7297-6525-8F85-F178-DBA3F1D64F98}"/>
              </a:ext>
            </a:extLst>
          </p:cNvPr>
          <p:cNvSpPr txBox="1"/>
          <p:nvPr userDrawn="1"/>
        </p:nvSpPr>
        <p:spPr>
          <a:xfrm>
            <a:off x="1543661" y="2093050"/>
            <a:ext cx="94711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900" dirty="0">
                <a:solidFill>
                  <a:schemeClr val="bg1"/>
                </a:solidFill>
              </a:rPr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19696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506" y="1237738"/>
            <a:ext cx="110448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Presentasjonstittel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506" y="3671376"/>
            <a:ext cx="110448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D7298F0-BE5A-892B-62F5-B6D4093F27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792" y="5943233"/>
            <a:ext cx="4441804" cy="258152"/>
          </a:xfrm>
          <a:ln>
            <a:noFill/>
          </a:ln>
        </p:spPr>
        <p:txBody>
          <a:bodyPr lIns="0" anchor="ctr">
            <a:no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b-NO"/>
              <a:t>Forfatter</a:t>
            </a:r>
            <a:endParaRPr lang="en-GB"/>
          </a:p>
        </p:txBody>
      </p:sp>
      <p:sp>
        <p:nvSpPr>
          <p:cNvPr id="25" name="Plassholder for dato 24">
            <a:extLst>
              <a:ext uri="{FF2B5EF4-FFF2-40B4-BE49-F238E27FC236}">
                <a16:creationId xmlns:a16="http://schemas.microsoft.com/office/drawing/2014/main" id="{057215A8-73A3-CFE5-E2F8-D69066618A0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0564" y="6201385"/>
            <a:ext cx="2717191" cy="258153"/>
          </a:xfrm>
          <a:ln>
            <a:noFill/>
          </a:ln>
        </p:spPr>
        <p:txBody>
          <a:bodyPr lIns="0"/>
          <a:lstStyle>
            <a:lvl1pPr>
              <a:defRPr sz="1500" b="1"/>
            </a:lvl1pPr>
          </a:lstStyle>
          <a:p>
            <a:fld id="{D0DD8816-CE2A-0246-86A9-26D42A0AC77C}" type="datetime1">
              <a:rPr lang="nb-NO" smtClean="0"/>
              <a:pPr/>
              <a:t>05.04.2024</a:t>
            </a:fld>
            <a:endParaRPr lang="en-GB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9503146-0D7A-6582-1B71-805972251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4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FC0D8C81-80CE-FAF1-91C1-EF521A4CB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2871" y="0"/>
            <a:ext cx="6275754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564" y="1178833"/>
            <a:ext cx="4797865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3612471"/>
            <a:ext cx="4797865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7" name="Plassholder for bilde 19">
            <a:extLst>
              <a:ext uri="{FF2B5EF4-FFF2-40B4-BE49-F238E27FC236}">
                <a16:creationId xmlns:a16="http://schemas.microsoft.com/office/drawing/2014/main" id="{0D7C898B-EFF7-96D6-575D-47AD5DF32D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1436" y="6048375"/>
            <a:ext cx="1710000" cy="4111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2428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564" y="1178833"/>
            <a:ext cx="4797865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3612471"/>
            <a:ext cx="4797865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C52A88C-61A7-6D35-569E-62098FE22C9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83238" y="1179513"/>
            <a:ext cx="6030505" cy="475023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B6C1EBA-9B0D-7896-58E2-89178C493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7674" y="5564620"/>
            <a:ext cx="529607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for å redigere tekst</a:t>
            </a:r>
          </a:p>
          <a:p>
            <a:endParaRPr lang="en-GB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C52A88C-61A7-6D35-569E-62098FE22C9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7673" y="1179513"/>
            <a:ext cx="5296070" cy="42668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3C9318E7-E8D5-CB1D-4DEC-D1A10FEF05F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8256" y="1179513"/>
            <a:ext cx="5296070" cy="42668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Klikk for å redigere tekststiler i malen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Andre nivå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A15BA8A-4A46-2992-F41B-95FE1DDBF6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850" y="5564188"/>
            <a:ext cx="5296071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400"/>
            </a:lvl4pPr>
            <a:lvl5pPr marL="1828800" indent="0">
              <a:buFontTx/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D59660-A466-64F6-B220-CE7A4AE49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7A54D71-6A10-6596-B728-BA84E36535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316" y="2496853"/>
            <a:ext cx="11023426" cy="293194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Dagens emner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316" y="1690688"/>
            <a:ext cx="1102342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Dagsordenundertittel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3" y="365125"/>
            <a:ext cx="11023035" cy="1324800"/>
          </a:xfrm>
        </p:spPr>
        <p:txBody>
          <a:bodyPr/>
          <a:lstStyle/>
          <a:p>
            <a:r>
              <a:rPr lang="nb-NO"/>
              <a:t>Dagsordentittel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A0EF94-C80F-94E3-83F1-08D2F1D687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ull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7A54D71-6A10-6596-B728-BA84E3653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316" y="2496853"/>
            <a:ext cx="11023426" cy="293194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316" y="1690688"/>
            <a:ext cx="1102342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3" y="365125"/>
            <a:ext cx="11023035" cy="1324800"/>
          </a:xfrm>
        </p:spPr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CEC3E64-6AA5-57C9-A915-A6FB976317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nummere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7A54D71-6A10-6596-B728-BA84E3653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316" y="2496853"/>
            <a:ext cx="11023426" cy="2931946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316" y="1690688"/>
            <a:ext cx="1102342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3" y="365125"/>
            <a:ext cx="11023035" cy="1324800"/>
          </a:xfrm>
        </p:spPr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DC5E116-C691-76CE-1BDC-43AE5D12A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4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1690688"/>
            <a:ext cx="110448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4" y="365125"/>
            <a:ext cx="11044800" cy="1324800"/>
          </a:xfrm>
        </p:spPr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6AAFB75-64B6-89FB-D60E-FE836796C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9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0A40CDD-854C-AAC3-EE16-D82ED185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365125"/>
            <a:ext cx="11044800" cy="1324800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nb-NO"/>
              <a:t>Tittel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E41EA94-D838-27DB-A631-C512F1C2A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1825625"/>
            <a:ext cx="11044800" cy="461782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FD3A4C-3C83-7920-4E2B-82B2BE1AA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0400" y="6356350"/>
            <a:ext cx="2977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8816-CE2A-0246-86A9-26D42A0AC77C}" type="datetime1">
              <a:rPr lang="nb-NO" smtClean="0"/>
              <a:t>05.04.2024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117725-3CF2-21B2-FC4E-1B63B7676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466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71" r:id="rId5"/>
    <p:sldLayoutId id="2147483669" r:id="rId6"/>
    <p:sldLayoutId id="2147483672" r:id="rId7"/>
    <p:sldLayoutId id="2147483673" r:id="rId8"/>
    <p:sldLayoutId id="2147483666" r:id="rId9"/>
    <p:sldLayoutId id="2147483654" r:id="rId10"/>
    <p:sldLayoutId id="2147483651" r:id="rId11"/>
    <p:sldLayoutId id="2147483667" r:id="rId12"/>
    <p:sldLayoutId id="2147483668" r:id="rId13"/>
    <p:sldLayoutId id="2147483665" r:id="rId14"/>
    <p:sldLayoutId id="2147483670" r:id="rId15"/>
    <p:sldLayoutId id="2147483656" r:id="rId16"/>
    <p:sldLayoutId id="2147483674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kart&#10;&#10;Automatisk generert beskrivelse">
            <a:extLst>
              <a:ext uri="{FF2B5EF4-FFF2-40B4-BE49-F238E27FC236}">
                <a16:creationId xmlns:a16="http://schemas.microsoft.com/office/drawing/2014/main" id="{6D0E7F0A-FB66-99B4-F4DA-E8DE0BA06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69" b="7869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F9F08298-9D19-064F-A091-36DBC231D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latin typeface="Arial" panose="020B0604020202020204" pitchFamily="34" charset="0"/>
                <a:ea typeface="Calibri" panose="020F0502020204030204" pitchFamily="34" charset="0"/>
              </a:rPr>
              <a:t>Country </a:t>
            </a:r>
            <a:r>
              <a:rPr lang="nb-NO" dirty="0" err="1">
                <a:latin typeface="Arial" panose="020B0604020202020204" pitchFamily="34" charset="0"/>
                <a:ea typeface="Calibri" panose="020F0502020204030204" pitchFamily="34" charset="0"/>
              </a:rPr>
              <a:t>round</a:t>
            </a:r>
            <a:r>
              <a:rPr lang="nb-NO" dirty="0">
                <a:latin typeface="Arial" panose="020B0604020202020204" pitchFamily="34" charset="0"/>
                <a:ea typeface="Calibri" panose="020F0502020204030204" pitchFamily="34" charset="0"/>
              </a:rPr>
              <a:t> e-</a:t>
            </a:r>
            <a:r>
              <a:rPr lang="nb-NO" dirty="0" err="1">
                <a:latin typeface="Arial" panose="020B0604020202020204" pitchFamily="34" charset="0"/>
                <a:ea typeface="Calibri" panose="020F0502020204030204" pitchFamily="34" charset="0"/>
              </a:rPr>
              <a:t>books</a:t>
            </a:r>
            <a:r>
              <a:rPr lang="nb-NO" dirty="0">
                <a:latin typeface="Arial" panose="020B0604020202020204" pitchFamily="34" charset="0"/>
                <a:ea typeface="Calibri" panose="020F0502020204030204" pitchFamily="34" charset="0"/>
              </a:rPr>
              <a:t> - Norway</a:t>
            </a:r>
            <a:br>
              <a:rPr lang="nb-NO" dirty="0"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nb-NO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b-NO" sz="3600" dirty="0">
                <a:latin typeface="Arial" panose="020B0604020202020204" pitchFamily="34" charset="0"/>
                <a:ea typeface="Calibri" panose="020F0502020204030204" pitchFamily="34" charset="0"/>
              </a:rPr>
              <a:t>Arne Gundersen, senior </a:t>
            </a:r>
            <a:r>
              <a:rPr lang="nb-NO" sz="3600" dirty="0" err="1">
                <a:latin typeface="Arial" panose="020B0604020202020204" pitchFamily="34" charset="0"/>
                <a:ea typeface="Calibri" panose="020F0502020204030204" pitchFamily="34" charset="0"/>
              </a:rPr>
              <a:t>advisor</a:t>
            </a:r>
            <a:endParaRPr lang="nb-NO" sz="36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1F07CCD-B036-ACB5-3F60-EAAE2FB36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8th </a:t>
            </a:r>
            <a:r>
              <a:rPr lang="nb-NO" dirty="0" err="1"/>
              <a:t>of</a:t>
            </a:r>
            <a:r>
              <a:rPr lang="nb-NO" dirty="0"/>
              <a:t> April 2024</a:t>
            </a:r>
          </a:p>
        </p:txBody>
      </p:sp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C6D892A4-D8C3-FBCE-DD9D-CF3199FC16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40" b="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273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41BF9D64-F6EF-4FB0-F9C4-1DA7267B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47462D-F454-69FA-0F96-DA8B35E26F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7850" y="1494919"/>
            <a:ext cx="5296070" cy="4266852"/>
          </a:xfrm>
        </p:spPr>
        <p:txBody>
          <a:bodyPr>
            <a:normAutofit/>
          </a:bodyPr>
          <a:lstStyle/>
          <a:p>
            <a:r>
              <a:rPr lang="nb-NO" sz="4000" b="1" dirty="0">
                <a:latin typeface="Georgia" panose="02040502050405020303" pitchFamily="18" charset="0"/>
              </a:rPr>
              <a:t>2022</a:t>
            </a:r>
            <a:r>
              <a:rPr lang="nb-NO" sz="6000" b="1" dirty="0">
                <a:latin typeface="Georgia" panose="02040502050405020303" pitchFamily="18" charset="0"/>
              </a:rPr>
              <a:t> </a:t>
            </a:r>
          </a:p>
          <a:p>
            <a:r>
              <a:rPr lang="nb-NO" sz="2400" b="1" dirty="0">
                <a:latin typeface="Georgia" panose="02040502050405020303" pitchFamily="18" charset="0"/>
              </a:rPr>
              <a:t>909 278 e-</a:t>
            </a:r>
            <a:r>
              <a:rPr lang="nb-NO" sz="2400" b="1" dirty="0" err="1">
                <a:latin typeface="Georgia" panose="02040502050405020303" pitchFamily="18" charset="0"/>
              </a:rPr>
              <a:t>loans</a:t>
            </a:r>
            <a:endParaRPr lang="nb-NO" sz="2400" b="1" dirty="0">
              <a:latin typeface="Georgia" panose="02040502050405020303" pitchFamily="18" charset="0"/>
            </a:endParaRPr>
          </a:p>
          <a:p>
            <a:r>
              <a:rPr lang="nb-NO" sz="2400" b="1" dirty="0">
                <a:latin typeface="Georgia" panose="02040502050405020303" pitchFamily="18" charset="0"/>
              </a:rPr>
              <a:t>681 852 </a:t>
            </a:r>
            <a:r>
              <a:rPr lang="nb-NO" sz="2400" b="1" dirty="0" err="1">
                <a:latin typeface="Georgia" panose="02040502050405020303" pitchFamily="18" charset="0"/>
              </a:rPr>
              <a:t>audiobooks</a:t>
            </a:r>
            <a:endParaRPr lang="nb-NO" sz="2400" b="1" dirty="0">
              <a:latin typeface="Georgia" panose="02040502050405020303" pitchFamily="18" charset="0"/>
            </a:endParaRPr>
          </a:p>
          <a:p>
            <a:r>
              <a:rPr lang="nb-NO" sz="4000" b="1" dirty="0">
                <a:latin typeface="Georgia" panose="02040502050405020303" pitchFamily="18" charset="0"/>
              </a:rPr>
              <a:t>2023</a:t>
            </a:r>
            <a:r>
              <a:rPr lang="nb-NO" sz="6000" b="1" dirty="0">
                <a:latin typeface="Georgia" panose="02040502050405020303" pitchFamily="18" charset="0"/>
              </a:rPr>
              <a:t> </a:t>
            </a:r>
            <a:r>
              <a:rPr lang="nb-NO" sz="4000" b="1" dirty="0">
                <a:latin typeface="Georgia" panose="02040502050405020303" pitchFamily="18" charset="0"/>
              </a:rPr>
              <a:t>- 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8753068-9427-F71E-E648-BE97DB2477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C8888549-F970-6B74-E27B-7D69DB3D3DD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317844" y="1179513"/>
            <a:ext cx="5295900" cy="353749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1B63034-6BA8-B0E0-4FBE-B11606E396EF}"/>
              </a:ext>
            </a:extLst>
          </p:cNvPr>
          <p:cNvSpPr txBox="1"/>
          <p:nvPr/>
        </p:nvSpPr>
        <p:spPr>
          <a:xfrm>
            <a:off x="492369" y="44889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5400" b="1" dirty="0" err="1"/>
              <a:t>Statistics</a:t>
            </a:r>
            <a:endParaRPr lang="nb-NO" sz="5400" b="1" dirty="0"/>
          </a:p>
        </p:txBody>
      </p:sp>
    </p:spTree>
    <p:extLst>
      <p:ext uri="{BB962C8B-B14F-4D97-AF65-F5344CB8AC3E}">
        <p14:creationId xmlns:p14="http://schemas.microsoft.com/office/powerpoint/2010/main" val="15319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AFEE32E-2133-3F43-BA06-B4A823239E82}"/>
              </a:ext>
            </a:extLst>
          </p:cNvPr>
          <p:cNvSpPr/>
          <p:nvPr/>
        </p:nvSpPr>
        <p:spPr>
          <a:xfrm>
            <a:off x="414766" y="1467294"/>
            <a:ext cx="3671458" cy="4497572"/>
          </a:xfrm>
          <a:prstGeom prst="roundRect">
            <a:avLst>
              <a:gd name="adj" fmla="val 4958"/>
            </a:avLst>
          </a:prstGeom>
          <a:gradFill>
            <a:gsLst>
              <a:gs pos="0">
                <a:srgbClr val="00626C">
                  <a:alpha val="9000"/>
                </a:srgbClr>
              </a:gs>
              <a:gs pos="72000">
                <a:srgbClr val="006D77"/>
              </a:gs>
              <a:gs pos="0">
                <a:srgbClr val="49A68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95C39B0-D637-D844-9359-AE014A2AB14A}"/>
              </a:ext>
            </a:extLst>
          </p:cNvPr>
          <p:cNvSpPr txBox="1"/>
          <p:nvPr/>
        </p:nvSpPr>
        <p:spPr>
          <a:xfrm>
            <a:off x="567693" y="2492248"/>
            <a:ext cx="33656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</a:rPr>
              <a:t>Number of people who has used a library physically and/or digitally from June till September 2023</a:t>
            </a:r>
            <a:endParaRPr lang="en-US" sz="2800" b="0" dirty="0">
              <a:solidFill>
                <a:schemeClr val="bg1"/>
              </a:solidFill>
              <a:effectLst/>
            </a:endParaRPr>
          </a:p>
          <a:p>
            <a:br>
              <a:rPr lang="en-US" sz="2400" dirty="0"/>
            </a:br>
            <a:endParaRPr lang="nb-NO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Plassholder for innhold 3">
            <a:extLst>
              <a:ext uri="{FF2B5EF4-FFF2-40B4-BE49-F238E27FC236}">
                <a16:creationId xmlns:a16="http://schemas.microsoft.com/office/drawing/2014/main" id="{017317A9-A458-9746-B8CB-808BCAA19ED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396011" y="1369657"/>
          <a:ext cx="7523461" cy="492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3B4DF8AF-7E48-3636-AEE8-AAF053BF2257}"/>
              </a:ext>
            </a:extLst>
          </p:cNvPr>
          <p:cNvSpPr txBox="1"/>
          <p:nvPr/>
        </p:nvSpPr>
        <p:spPr>
          <a:xfrm>
            <a:off x="414766" y="6419844"/>
            <a:ext cx="135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N=1017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2FAD431-BF52-634F-BEDD-1844B844DEF3}"/>
              </a:ext>
            </a:extLst>
          </p:cNvPr>
          <p:cNvSpPr txBox="1"/>
          <p:nvPr/>
        </p:nvSpPr>
        <p:spPr>
          <a:xfrm>
            <a:off x="414766" y="680503"/>
            <a:ext cx="9440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/>
              <a:t>12 % </a:t>
            </a:r>
            <a:r>
              <a:rPr lang="nb-NO" sz="2400" b="1" dirty="0" err="1"/>
              <a:t>only</a:t>
            </a:r>
            <a:r>
              <a:rPr lang="nb-NO" sz="2400" b="1" dirty="0"/>
              <a:t> digital </a:t>
            </a:r>
            <a:r>
              <a:rPr lang="nb-NO" sz="2400" b="1" dirty="0" err="1"/>
              <a:t>users</a:t>
            </a:r>
            <a:r>
              <a:rPr lang="nb-NO" sz="2400" b="1" dirty="0"/>
              <a:t> (not </a:t>
            </a:r>
            <a:r>
              <a:rPr lang="nb-NO" sz="2400" b="1" dirty="0" err="1"/>
              <a:t>only</a:t>
            </a:r>
            <a:r>
              <a:rPr lang="nb-NO" sz="2400" b="1" dirty="0"/>
              <a:t> e-lending)</a:t>
            </a:r>
          </a:p>
        </p:txBody>
      </p:sp>
    </p:spTree>
    <p:extLst>
      <p:ext uri="{BB962C8B-B14F-4D97-AF65-F5344CB8AC3E}">
        <p14:creationId xmlns:p14="http://schemas.microsoft.com/office/powerpoint/2010/main" val="374391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A35A-522F-4074-6145-E72EDA51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098A066-E9D2-459C-EB09-EE7E032359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9E5E6AB-14FA-8EB4-5DC0-BBA7483BAE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DA7EABE-3888-F104-84AF-8ACCFEC4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58" y="738395"/>
            <a:ext cx="8614342" cy="631099"/>
          </a:xfrm>
        </p:spPr>
        <p:txBody>
          <a:bodyPr>
            <a:noAutofit/>
          </a:bodyPr>
          <a:lstStyle/>
          <a:p>
            <a:r>
              <a:rPr lang="nb-NO" sz="3600" dirty="0" err="1"/>
              <a:t>Bookbites</a:t>
            </a:r>
            <a:r>
              <a:rPr lang="nb-NO" sz="3600" dirty="0"/>
              <a:t> – Single (</a:t>
            </a:r>
            <a:r>
              <a:rPr lang="nb-NO" sz="3600" dirty="0" err="1"/>
              <a:t>commerical</a:t>
            </a:r>
            <a:r>
              <a:rPr lang="nb-NO" sz="3600" dirty="0"/>
              <a:t>) </a:t>
            </a:r>
            <a:r>
              <a:rPr lang="nb-NO" sz="3600" dirty="0" err="1"/>
              <a:t>platform</a:t>
            </a:r>
            <a:r>
              <a:rPr lang="nb-NO" sz="3600" dirty="0"/>
              <a:t> from </a:t>
            </a:r>
            <a:r>
              <a:rPr lang="nb-NO" sz="3600" dirty="0" err="1"/>
              <a:t>the</a:t>
            </a:r>
            <a:r>
              <a:rPr lang="nb-NO" sz="3600" dirty="0"/>
              <a:t> 1st </a:t>
            </a:r>
            <a:r>
              <a:rPr lang="nb-NO" sz="3600" dirty="0" err="1"/>
              <a:t>of</a:t>
            </a:r>
            <a:r>
              <a:rPr lang="nb-NO" sz="3600" dirty="0"/>
              <a:t> April </a:t>
            </a:r>
          </a:p>
        </p:txBody>
      </p:sp>
      <p:pic>
        <p:nvPicPr>
          <p:cNvPr id="1026" name="Picture 2" descr="BookBites_sommer_2022_">
            <a:extLst>
              <a:ext uri="{FF2B5EF4-FFF2-40B4-BE49-F238E27FC236}">
                <a16:creationId xmlns:a16="http://schemas.microsoft.com/office/drawing/2014/main" id="{475DD0C8-A9C9-C93F-3BE0-3FDFB955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8" y="1690688"/>
            <a:ext cx="7527876" cy="471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4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2023, the ministry ordered an external report on the question of regulations for digital loans of digital works from public libraries.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This report might be the starting point of new negotiations on e-lending models between the National Library of Norway and the publishers. </a:t>
            </a:r>
            <a:endParaRPr lang="nb-NO" sz="2400" dirty="0">
              <a:effectLst/>
              <a:ea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dirty="0"/>
              <a:t>From hybrid </a:t>
            </a:r>
            <a:r>
              <a:rPr lang="nb-NO" sz="2400" dirty="0" err="1"/>
              <a:t>model</a:t>
            </a:r>
            <a:r>
              <a:rPr lang="nb-NO" sz="2400" dirty="0"/>
              <a:t> to less </a:t>
            </a:r>
            <a:r>
              <a:rPr lang="nb-NO" sz="2400" dirty="0" err="1"/>
              <a:t>complexity</a:t>
            </a:r>
            <a:r>
              <a:rPr lang="nb-NO" sz="2400" dirty="0"/>
              <a:t>?</a:t>
            </a:r>
          </a:p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Book </a:t>
            </a:r>
            <a:r>
              <a:rPr lang="nb-NO" dirty="0" err="1"/>
              <a:t>law</a:t>
            </a:r>
            <a:r>
              <a:rPr lang="nb-NO" dirty="0"/>
              <a:t> and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negiotions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e-lending </a:t>
            </a:r>
            <a:r>
              <a:rPr lang="nb-NO" dirty="0" err="1"/>
              <a:t>models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77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«The National Library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contribute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establishment </a:t>
            </a:r>
            <a:r>
              <a:rPr lang="nb-NO" dirty="0" err="1"/>
              <a:t>of</a:t>
            </a:r>
            <a:r>
              <a:rPr lang="nb-NO" dirty="0"/>
              <a:t> a joint </a:t>
            </a:r>
            <a:r>
              <a:rPr lang="nb-NO" dirty="0" err="1"/>
              <a:t>national</a:t>
            </a:r>
            <a:r>
              <a:rPr lang="nb-NO" dirty="0"/>
              <a:t> digital </a:t>
            </a:r>
            <a:r>
              <a:rPr lang="nb-NO" dirty="0" err="1"/>
              <a:t>infrastructure</a:t>
            </a:r>
            <a:r>
              <a:rPr lang="nb-NO" dirty="0"/>
              <a:t> in Norwegian </a:t>
            </a:r>
            <a:r>
              <a:rPr lang="nb-NO" dirty="0" err="1"/>
              <a:t>public</a:t>
            </a:r>
            <a:r>
              <a:rPr lang="nb-NO" dirty="0"/>
              <a:t> </a:t>
            </a:r>
            <a:r>
              <a:rPr lang="nb-NO" dirty="0" err="1"/>
              <a:t>libraries</a:t>
            </a:r>
            <a:r>
              <a:rPr lang="nb-NO" dirty="0"/>
              <a:t>.»</a:t>
            </a:r>
          </a:p>
          <a:p>
            <a:r>
              <a:rPr lang="nb-NO" dirty="0"/>
              <a:t>«The National Library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investigate</a:t>
            </a:r>
            <a:r>
              <a:rPr lang="nb-NO" dirty="0"/>
              <a:t> </a:t>
            </a:r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for </a:t>
            </a:r>
            <a:r>
              <a:rPr lang="nb-NO" dirty="0" err="1"/>
              <a:t>organizing</a:t>
            </a:r>
            <a:r>
              <a:rPr lang="nb-NO" dirty="0"/>
              <a:t> and </a:t>
            </a:r>
            <a:r>
              <a:rPr lang="nb-NO" dirty="0" err="1"/>
              <a:t>financing</a:t>
            </a:r>
            <a:r>
              <a:rPr lang="nb-NO" dirty="0"/>
              <a:t> digital </a:t>
            </a:r>
            <a:r>
              <a:rPr lang="nb-NO" dirty="0" err="1"/>
              <a:t>infrastructure</a:t>
            </a:r>
            <a:r>
              <a:rPr lang="nb-NO" dirty="0"/>
              <a:t> for </a:t>
            </a:r>
            <a:r>
              <a:rPr lang="nb-NO" dirty="0" err="1"/>
              <a:t>public</a:t>
            </a:r>
            <a:r>
              <a:rPr lang="nb-NO" dirty="0"/>
              <a:t> </a:t>
            </a:r>
            <a:r>
              <a:rPr lang="nb-NO" dirty="0" err="1"/>
              <a:t>libraries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period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2025.»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Revised</a:t>
            </a:r>
            <a:r>
              <a:rPr lang="nb-NO" dirty="0"/>
              <a:t> </a:t>
            </a:r>
            <a:r>
              <a:rPr lang="nb-NO" dirty="0" err="1"/>
              <a:t>strategy</a:t>
            </a:r>
            <a:r>
              <a:rPr lang="nb-NO" dirty="0"/>
              <a:t> 2024/2025 – Digital </a:t>
            </a:r>
            <a:r>
              <a:rPr lang="nb-NO" dirty="0" err="1"/>
              <a:t>infrastructure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0258239"/>
      </p:ext>
    </p:extLst>
  </p:cSld>
  <p:clrMapOvr>
    <a:masterClrMapping/>
  </p:clrMapOvr>
</p:sld>
</file>

<file path=ppt/theme/theme1.xml><?xml version="1.0" encoding="utf-8"?>
<a:theme xmlns:a="http://schemas.openxmlformats.org/drawingml/2006/main" name="NB lys">
  <a:themeElements>
    <a:clrScheme name="Egendefinert 9">
      <a:dk1>
        <a:srgbClr val="000000"/>
      </a:dk1>
      <a:lt1>
        <a:srgbClr val="FFFFFF"/>
      </a:lt1>
      <a:dk2>
        <a:srgbClr val="212121"/>
      </a:dk2>
      <a:lt2>
        <a:srgbClr val="FFFFFF"/>
      </a:lt2>
      <a:accent1>
        <a:srgbClr val="0563C1"/>
      </a:accent1>
      <a:accent2>
        <a:srgbClr val="A7B1B9"/>
      </a:accent2>
      <a:accent3>
        <a:srgbClr val="BF8634"/>
      </a:accent3>
      <a:accent4>
        <a:srgbClr val="669AC5"/>
      </a:accent4>
      <a:accent5>
        <a:srgbClr val="9A515E"/>
      </a:accent5>
      <a:accent6>
        <a:srgbClr val="02A2B3"/>
      </a:accent6>
      <a:hlink>
        <a:srgbClr val="0563C1"/>
      </a:hlink>
      <a:folHlink>
        <a:srgbClr val="BF863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_Lys_no" id="{588F08AB-662A-4BEA-A3C0-328B187EB6BF}" vid="{FB9489F3-E91E-432E-B58B-738A9033FCE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a81294-852b-4397-80b6-c5f03d5aa461">
      <Terms xmlns="http://schemas.microsoft.com/office/infopath/2007/PartnerControls"/>
    </lcf76f155ced4ddcb4097134ff3c332f>
    <TaxCatchAll xmlns="64af36ef-243b-4ef4-b9b7-163adabe66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4A9FF5242E104D8D3D78D38048C80E" ma:contentTypeVersion="17" ma:contentTypeDescription="Create a new document." ma:contentTypeScope="" ma:versionID="8f68e5eb45c6997cad989c9f97a464a7">
  <xsd:schema xmlns:xsd="http://www.w3.org/2001/XMLSchema" xmlns:xs="http://www.w3.org/2001/XMLSchema" xmlns:p="http://schemas.microsoft.com/office/2006/metadata/properties" xmlns:ns2="cba81294-852b-4397-80b6-c5f03d5aa461" xmlns:ns3="64af36ef-243b-4ef4-b9b7-163adabe662c" targetNamespace="http://schemas.microsoft.com/office/2006/metadata/properties" ma:root="true" ma:fieldsID="2bf14e8645c7c128942a4748547db8ac" ns2:_="" ns3:_="">
    <xsd:import namespace="cba81294-852b-4397-80b6-c5f03d5aa461"/>
    <xsd:import namespace="64af36ef-243b-4ef4-b9b7-163adabe66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1294-852b-4397-80b6-c5f03d5aa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1fcebc8-c32b-4d40-8d21-7602f8e3c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f36ef-243b-4ef4-b9b7-163adabe662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4c6b1f-bf46-4714-929a-79adcf9eaeef}" ma:internalName="TaxCatchAll" ma:showField="CatchAllData" ma:web="64af36ef-243b-4ef4-b9b7-163adabe66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43C530-8ABA-49F2-9DB5-4F27AD19B8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E3BCE8-4AC2-4010-8B8C-04E9D48FC72A}">
  <ds:schemaRefs>
    <ds:schemaRef ds:uri="64af36ef-243b-4ef4-b9b7-163adabe662c"/>
    <ds:schemaRef ds:uri="cba81294-852b-4397-80b6-c5f03d5aa4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4E0E83-18E8-48B9-921B-85493F10B898}">
  <ds:schemaRefs>
    <ds:schemaRef ds:uri="64af36ef-243b-4ef4-b9b7-163adabe662c"/>
    <ds:schemaRef ds:uri="cba81294-852b-4397-80b6-c5f03d5aa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NB_Lys_no</Template>
  <TotalTime>522</TotalTime>
  <Words>217</Words>
  <Application>Microsoft Office PowerPoint</Application>
  <PresentationFormat>Widescreen</PresentationFormat>
  <Paragraphs>22</Paragraphs>
  <Slides>6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NB lys</vt:lpstr>
      <vt:lpstr>Country round e-books - Norway  Arne Gundersen, senior advisor</vt:lpstr>
      <vt:lpstr>PowerPoint-presentasjon</vt:lpstr>
      <vt:lpstr>PowerPoint-presentasjon</vt:lpstr>
      <vt:lpstr>Bookbites – Single (commerical) platform from the 1st of April </vt:lpstr>
      <vt:lpstr>Book law and new negiotions on e-lending models </vt:lpstr>
      <vt:lpstr>Revised strategy 2024/2025 – Digital infrastructure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Arne Gundersen</dc:creator>
  <cp:keywords/>
  <dc:description/>
  <cp:lastModifiedBy>Joep Aarts</cp:lastModifiedBy>
  <cp:revision>3</cp:revision>
  <cp:lastPrinted>2023-06-28T12:01:17Z</cp:lastPrinted>
  <dcterms:created xsi:type="dcterms:W3CDTF">2023-06-12T06:15:25Z</dcterms:created>
  <dcterms:modified xsi:type="dcterms:W3CDTF">2024-04-05T12:22:45Z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0x0101007C4A9FF5242E104D8D3D78D38048C80E</vt:lpwstr>
  </property>
  <property fmtid="{D5CDD505-2E9C-101B-9397-08002B2CF9AE}" pid="3" name="MediaServiceImageTags">
    <vt:lpwstr/>
  </property>
</Properties>
</file>